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2" r:id="rId6"/>
    <p:sldMasterId id="2147483691" r:id="rId7"/>
    <p:sldMasterId id="214748371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Lst>
  <p:sldSz cy="10287000" cx="18288000"/>
  <p:notesSz cx="7010400" cy="9296400"/>
  <p:embeddedFontLst>
    <p:embeddedFont>
      <p:font typeface="Merriweather Sans"/>
      <p:regular r:id="rId137"/>
      <p:bold r:id="rId138"/>
      <p:italic r:id="rId139"/>
      <p:boldItalic r:id="rId140"/>
    </p:embeddedFont>
    <p:embeddedFont>
      <p:font typeface="Roboto"/>
      <p:regular r:id="rId141"/>
      <p:bold r:id="rId142"/>
      <p:italic r:id="rId143"/>
      <p:boldItalic r:id="rId144"/>
    </p:embeddedFont>
    <p:embeddedFont>
      <p:font typeface="Roboto Condensed Light"/>
      <p:regular r:id="rId145"/>
      <p:bold r:id="rId146"/>
      <p:italic r:id="rId147"/>
      <p:boldItalic r:id="rId148"/>
    </p:embeddedFont>
    <p:embeddedFont>
      <p:font typeface="Cambria Math"/>
      <p:regular r:id="rId149"/>
    </p:embeddedFont>
    <p:embeddedFont>
      <p:font typeface="Century Gothic"/>
      <p:regular r:id="rId150"/>
      <p:bold r:id="rId151"/>
      <p:italic r:id="rId152"/>
      <p:boldItalic r:id="rId1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93">
          <p15:clr>
            <a:srgbClr val="A4A3A4"/>
          </p15:clr>
        </p15:guide>
        <p15:guide id="2" orient="horz" pos="5083">
          <p15:clr>
            <a:srgbClr val="A4A3A4"/>
          </p15:clr>
        </p15:guide>
        <p15:guide id="3" orient="horz" pos="5315">
          <p15:clr>
            <a:srgbClr val="A4A3A4"/>
          </p15:clr>
        </p15:guide>
        <p15:guide id="4" pos="9092">
          <p15:clr>
            <a:srgbClr val="A4A3A4"/>
          </p15:clr>
        </p15:guide>
        <p15:guide id="5" orient="horz" pos="1625">
          <p15:clr>
            <a:srgbClr val="A4A3A4"/>
          </p15:clr>
        </p15:guide>
        <p15:guide id="6" pos="5762">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 uri="http://customooxmlschemas.google.com/">
      <go:slidesCustomData xmlns:go="http://customooxmlschemas.google.com/" r:id="rId154" roundtripDataSignature="AMtx7mgzeI3JmQtRLTePIzAq1Dwb3HKG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F2D65C-9531-4B13-A804-BE490BD6C03E}">
  <a:tblStyle styleId="{68F2D65C-9531-4B13-A804-BE490BD6C03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93" orient="horz"/>
        <p:guide pos="5083" orient="horz"/>
        <p:guide pos="5315" orient="horz"/>
        <p:guide pos="9092"/>
        <p:guide pos="1625" orient="horz"/>
        <p:guide pos="5762"/>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font" Target="fonts/CenturyGothic-regular.fntdata"/><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CambriaMath-regular.fntdata"/><Relationship Id="rId4" Type="http://schemas.openxmlformats.org/officeDocument/2006/relationships/tableStyles" Target="tableStyles.xml"/><Relationship Id="rId148" Type="http://schemas.openxmlformats.org/officeDocument/2006/relationships/font" Target="fonts/RobotoCondensedLight-boldItalic.fntdata"/><Relationship Id="rId9" Type="http://schemas.openxmlformats.org/officeDocument/2006/relationships/notesMaster" Target="notesMasters/notesMaster1.xml"/><Relationship Id="rId143" Type="http://schemas.openxmlformats.org/officeDocument/2006/relationships/font" Target="fonts/Roboto-italic.fntdata"/><Relationship Id="rId142" Type="http://schemas.openxmlformats.org/officeDocument/2006/relationships/font" Target="fonts/Roboto-bold.fntdata"/><Relationship Id="rId141" Type="http://schemas.openxmlformats.org/officeDocument/2006/relationships/font" Target="fonts/Roboto-regular.fntdata"/><Relationship Id="rId140" Type="http://schemas.openxmlformats.org/officeDocument/2006/relationships/font" Target="fonts/MerriweatherSans-boldItalic.fntdata"/><Relationship Id="rId5" Type="http://schemas.openxmlformats.org/officeDocument/2006/relationships/slideMaster" Target="slideMasters/slideMaster1.xml"/><Relationship Id="rId147" Type="http://schemas.openxmlformats.org/officeDocument/2006/relationships/font" Target="fonts/RobotoCondensedLight-italic.fntdata"/><Relationship Id="rId6" Type="http://schemas.openxmlformats.org/officeDocument/2006/relationships/slideMaster" Target="slideMasters/slideMaster2.xml"/><Relationship Id="rId146" Type="http://schemas.openxmlformats.org/officeDocument/2006/relationships/font" Target="fonts/RobotoCondensedLight-bold.fntdata"/><Relationship Id="rId7" Type="http://schemas.openxmlformats.org/officeDocument/2006/relationships/slideMaster" Target="slideMasters/slideMaster3.xml"/><Relationship Id="rId145" Type="http://schemas.openxmlformats.org/officeDocument/2006/relationships/font" Target="fonts/RobotoCondensedLight-regular.fntdata"/><Relationship Id="rId8" Type="http://schemas.openxmlformats.org/officeDocument/2006/relationships/slideMaster" Target="slideMasters/slideMaster4.xml"/><Relationship Id="rId144" Type="http://schemas.openxmlformats.org/officeDocument/2006/relationships/font" Target="fonts/Roboto-boldItalic.fntdata"/><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MerriweatherSans-italic.fntdata"/><Relationship Id="rId138" Type="http://schemas.openxmlformats.org/officeDocument/2006/relationships/font" Target="fonts/MerriweatherSans-bold.fntdata"/><Relationship Id="rId137" Type="http://schemas.openxmlformats.org/officeDocument/2006/relationships/font" Target="fonts/MerriweatherSans-regular.fntdata"/><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154" Type="http://customschemas.google.com/relationships/presentationmetadata" Target="metadata"/><Relationship Id="rId58" Type="http://schemas.openxmlformats.org/officeDocument/2006/relationships/slide" Target="slides/slide49.xml"/><Relationship Id="rId153" Type="http://schemas.openxmlformats.org/officeDocument/2006/relationships/font" Target="fonts/CenturyGothic-boldItalic.fntdata"/><Relationship Id="rId152" Type="http://schemas.openxmlformats.org/officeDocument/2006/relationships/font" Target="fonts/CenturyGothic-italic.fntdata"/><Relationship Id="rId151" Type="http://schemas.openxmlformats.org/officeDocument/2006/relationships/font" Target="fonts/CenturyGothic-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lvl1pPr indent="-228600" lvl="0" marL="457200" marR="0" rtl="0" algn="l">
              <a:lnSpc>
                <a:spcPct val="100000"/>
              </a:lnSpc>
              <a:spcBef>
                <a:spcPts val="550"/>
              </a:spcBef>
              <a:spcAft>
                <a:spcPts val="0"/>
              </a:spcAft>
              <a:buClr>
                <a:srgbClr val="000000"/>
              </a:buClr>
              <a:buSzPts val="1400"/>
              <a:buFont typeface="Arial"/>
              <a:buNone/>
              <a:defRPr b="0" i="0" sz="1833"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550"/>
              </a:spcBef>
              <a:spcAft>
                <a:spcPts val="0"/>
              </a:spcAft>
              <a:buClr>
                <a:srgbClr val="000000"/>
              </a:buClr>
              <a:buSzPts val="1400"/>
              <a:buFont typeface="Arial"/>
              <a:buNone/>
              <a:defRPr b="0" i="0" sz="1833" u="none" cap="none" strike="noStrike">
                <a:solidFill>
                  <a:schemeClr val="dk1"/>
                </a:solidFill>
                <a:latin typeface="Trebuchet MS"/>
                <a:ea typeface="Trebuchet MS"/>
                <a:cs typeface="Trebuchet MS"/>
                <a:sym typeface="Trebuchet MS"/>
              </a:defRPr>
            </a:lvl2pPr>
            <a:lvl3pPr indent="-228600" lvl="2" marL="1371600" marR="0" rtl="0" algn="l">
              <a:lnSpc>
                <a:spcPct val="100000"/>
              </a:lnSpc>
              <a:spcBef>
                <a:spcPts val="550"/>
              </a:spcBef>
              <a:spcAft>
                <a:spcPts val="0"/>
              </a:spcAft>
              <a:buClr>
                <a:srgbClr val="000000"/>
              </a:buClr>
              <a:buSzPts val="1400"/>
              <a:buFont typeface="Arial"/>
              <a:buNone/>
              <a:defRPr b="0" i="0" sz="1833" u="none" cap="none" strike="noStrike">
                <a:solidFill>
                  <a:schemeClr val="dk1"/>
                </a:solidFill>
                <a:latin typeface="Trebuchet MS"/>
                <a:ea typeface="Trebuchet MS"/>
                <a:cs typeface="Trebuchet MS"/>
                <a:sym typeface="Trebuchet MS"/>
              </a:defRPr>
            </a:lvl3pPr>
            <a:lvl4pPr indent="-228600" lvl="3" marL="1828800" marR="0" rtl="0" algn="l">
              <a:lnSpc>
                <a:spcPct val="100000"/>
              </a:lnSpc>
              <a:spcBef>
                <a:spcPts val="550"/>
              </a:spcBef>
              <a:spcAft>
                <a:spcPts val="0"/>
              </a:spcAft>
              <a:buClr>
                <a:srgbClr val="000000"/>
              </a:buClr>
              <a:buSzPts val="1400"/>
              <a:buFont typeface="Arial"/>
              <a:buNone/>
              <a:defRPr b="0" i="0" sz="1833" u="none" cap="none" strike="noStrike">
                <a:solidFill>
                  <a:schemeClr val="dk1"/>
                </a:solidFill>
                <a:latin typeface="Trebuchet MS"/>
                <a:ea typeface="Trebuchet MS"/>
                <a:cs typeface="Trebuchet MS"/>
                <a:sym typeface="Trebuchet MS"/>
              </a:defRPr>
            </a:lvl4pPr>
            <a:lvl5pPr indent="-228600" lvl="4" marL="2286000" marR="0" rtl="0" algn="l">
              <a:lnSpc>
                <a:spcPct val="100000"/>
              </a:lnSpc>
              <a:spcBef>
                <a:spcPts val="550"/>
              </a:spcBef>
              <a:spcAft>
                <a:spcPts val="0"/>
              </a:spcAft>
              <a:buClr>
                <a:srgbClr val="000000"/>
              </a:buClr>
              <a:buSzPts val="1400"/>
              <a:buFont typeface="Arial"/>
              <a:buNone/>
              <a:defRPr b="0" i="0" sz="1833" u="none" cap="none" strike="noStrike">
                <a:solidFill>
                  <a:schemeClr val="dk1"/>
                </a:solidFill>
                <a:latin typeface="Trebuchet MS"/>
                <a:ea typeface="Trebuchet MS"/>
                <a:cs typeface="Trebuchet MS"/>
                <a:sym typeface="Trebuchet MS"/>
              </a:defRPr>
            </a:lvl5pPr>
            <a:lvl6pPr indent="-228600" lvl="5" marL="274320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rect b="b" l="l" r="r" t="t"/>
              <a:pathLst>
                <a:path extrusionOk="0" h="139" w="144">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rect b="b" l="l" r="r" t="t"/>
              <a:pathLst>
                <a:path extrusionOk="0" h="788" w="420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rect b="b" l="l" r="r" t="t"/>
              <a:pathLst>
                <a:path extrusionOk="0" h="1200" w="181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nvidia.com/blog/scaling-language-model-training-to-a-trillion-parameters-using-megatron/" TargetMode="External"/><Relationship Id="rId3" Type="http://schemas.openxmlformats.org/officeDocument/2006/relationships/hyperlink" Target="https://www.top500.org/system/179842/"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950" name="Google Shape;950;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p1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1040" name="Google Shape;1040;p1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p10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2" name="Google Shape;2402;p10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https://www.deepspeed.ai/2020/09/08/onebit-adam-blog-post.html</a:t>
            </a:r>
            <a:endParaRPr/>
          </a:p>
        </p:txBody>
      </p:sp>
      <p:sp>
        <p:nvSpPr>
          <p:cNvPr id="2403" name="Google Shape;2403;p10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p10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2" name="Google Shape;2412;p10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https://www.deepspeed.ai/2020/09/08/onebit-adam-blog-post.html</a:t>
            </a:r>
            <a:endParaRPr/>
          </a:p>
        </p:txBody>
      </p:sp>
      <p:sp>
        <p:nvSpPr>
          <p:cNvPr id="2413" name="Google Shape;2413;p10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p10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422" name="Google Shape;2422;p10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p10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427" name="Google Shape;2427;p10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p10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436" name="Google Shape;2436;p10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p10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446" name="Google Shape;2446;p10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p10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4" name="Google Shape;2454;p10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80000"/>
              </a:lnSpc>
              <a:spcBef>
                <a:spcPts val="0"/>
              </a:spcBef>
              <a:spcAft>
                <a:spcPts val="0"/>
              </a:spcAft>
              <a:buSzPts val="1400"/>
              <a:buNone/>
            </a:pPr>
            <a:r>
              <a:rPr b="0" i="0" lang="en-US" sz="1145">
                <a:solidFill>
                  <a:srgbClr val="000000"/>
                </a:solidFill>
                <a:latin typeface="Arial"/>
                <a:ea typeface="Arial"/>
                <a:cs typeface="Arial"/>
                <a:sym typeface="Arial"/>
              </a:rPr>
              <a:t>Ring all reduce 알고리즘은 그레디언트가 청크의 크기로 분할됩니다.</a:t>
            </a:r>
            <a:br>
              <a:rPr lang="en-US" sz="1145"/>
            </a:br>
            <a:r>
              <a:rPr b="0" i="0" lang="en-US" sz="1145">
                <a:solidFill>
                  <a:srgbClr val="000000"/>
                </a:solidFill>
                <a:latin typeface="Arial"/>
                <a:ea typeface="Arial"/>
                <a:cs typeface="Arial"/>
                <a:sym typeface="Arial"/>
              </a:rPr>
              <a:t>각 워커는 그레디언트를 평균하여 통신 링에 이어 모든 워커에게 보냅니다.</a:t>
            </a:r>
            <a:br>
              <a:rPr lang="en-US" sz="1145"/>
            </a:br>
            <a:br>
              <a:rPr lang="en-US" sz="1145"/>
            </a:br>
            <a:r>
              <a:rPr b="0" i="0" lang="en-US" sz="1145">
                <a:solidFill>
                  <a:srgbClr val="000000"/>
                </a:solidFill>
                <a:latin typeface="Arial"/>
                <a:ea typeface="Arial"/>
                <a:cs typeface="Arial"/>
                <a:sym typeface="Arial"/>
              </a:rPr>
              <a:t>이 전략에서 각 작업자는 피어와 2 * (N - 1)번 통신합니다. 여기서 N은 f chunk 수입니다.</a:t>
            </a:r>
            <a:br>
              <a:rPr lang="en-US" sz="1145"/>
            </a:br>
            <a:r>
              <a:rPr lang="en-US" sz="1145"/>
              <a:t>Scatter</a:t>
            </a:r>
            <a:r>
              <a:rPr b="0" i="0" lang="en-US" sz="1145">
                <a:solidFill>
                  <a:srgbClr val="000000"/>
                </a:solidFill>
                <a:latin typeface="Arial"/>
                <a:ea typeface="Arial"/>
                <a:cs typeface="Arial"/>
                <a:sym typeface="Arial"/>
              </a:rPr>
              <a:t>Reduce 반복 동안 수신된 값은 버퍼에서 사용 가능한 값으로 집계됩니다.</a:t>
            </a:r>
            <a:br>
              <a:rPr lang="en-US" sz="1145"/>
            </a:br>
            <a:r>
              <a:rPr lang="en-US" sz="1145"/>
              <a:t>All</a:t>
            </a:r>
            <a:r>
              <a:rPr b="0" i="0" lang="en-US" sz="1145">
                <a:solidFill>
                  <a:srgbClr val="000000"/>
                </a:solidFill>
                <a:latin typeface="Arial"/>
                <a:ea typeface="Arial"/>
                <a:cs typeface="Arial"/>
                <a:sym typeface="Arial"/>
              </a:rPr>
              <a:t>Gather 반복 동안 수신된 값이 버퍼에서 사용 가능한 값을 대체합니다.</a:t>
            </a:r>
            <a:br>
              <a:rPr lang="en-US" sz="1145"/>
            </a:br>
            <a:br>
              <a:rPr lang="en-US" sz="1145"/>
            </a:br>
            <a:r>
              <a:rPr b="0" i="0" lang="en-US" sz="1145">
                <a:solidFill>
                  <a:srgbClr val="000000"/>
                </a:solidFill>
                <a:latin typeface="Arial"/>
                <a:ea typeface="Arial"/>
                <a:cs typeface="Arial"/>
                <a:sym typeface="Arial"/>
              </a:rPr>
              <a:t>여러 딥 러닝 FW는 분산 데이터 병렬 전략을 위해 RingAllreduce 구현을 제공합니다.</a:t>
            </a:r>
            <a:endParaRPr sz="1145"/>
          </a:p>
          <a:p>
            <a:pPr indent="0" lvl="0" marL="0" rtl="0" algn="l">
              <a:lnSpc>
                <a:spcPct val="80000"/>
              </a:lnSpc>
              <a:spcBef>
                <a:spcPts val="344"/>
              </a:spcBef>
              <a:spcAft>
                <a:spcPts val="0"/>
              </a:spcAft>
              <a:buSzPts val="1400"/>
              <a:buNone/>
            </a:pPr>
            <a:r>
              <a:t/>
            </a:r>
            <a:endParaRPr sz="1145"/>
          </a:p>
          <a:p>
            <a:pPr indent="0" lvl="0" marL="0" rtl="0" algn="l">
              <a:lnSpc>
                <a:spcPct val="80000"/>
              </a:lnSpc>
              <a:spcBef>
                <a:spcPts val="344"/>
              </a:spcBef>
              <a:spcAft>
                <a:spcPts val="0"/>
              </a:spcAft>
              <a:buSzPts val="1400"/>
              <a:buNone/>
            </a:pPr>
            <a:r>
              <a:rPr lang="en-US" sz="1145"/>
              <a:t>The Ring all reduce algorithm where gradients are divided into size of chunks </a:t>
            </a:r>
            <a:endParaRPr/>
          </a:p>
          <a:p>
            <a:pPr indent="0" lvl="0" marL="0" rtl="0" algn="l">
              <a:lnSpc>
                <a:spcPct val="80000"/>
              </a:lnSpc>
              <a:spcBef>
                <a:spcPts val="344"/>
              </a:spcBef>
              <a:spcAft>
                <a:spcPts val="0"/>
              </a:spcAft>
              <a:buSzPts val="1400"/>
              <a:buNone/>
            </a:pPr>
            <a:r>
              <a:rPr lang="en-US" sz="1145"/>
              <a:t>In which each worker averages gradients and sends them to all workers following a communication ring.</a:t>
            </a:r>
            <a:endParaRPr/>
          </a:p>
          <a:p>
            <a:pPr indent="0" lvl="0" marL="0" rtl="0" algn="l">
              <a:lnSpc>
                <a:spcPct val="80000"/>
              </a:lnSpc>
              <a:spcBef>
                <a:spcPts val="344"/>
              </a:spcBef>
              <a:spcAft>
                <a:spcPts val="0"/>
              </a:spcAft>
              <a:buSzPts val="1400"/>
              <a:buNone/>
            </a:pPr>
            <a:r>
              <a:t/>
            </a:r>
            <a:endParaRPr sz="1145"/>
          </a:p>
          <a:p>
            <a:pPr indent="0" lvl="0" marL="0" rtl="0" algn="l">
              <a:lnSpc>
                <a:spcPct val="80000"/>
              </a:lnSpc>
              <a:spcBef>
                <a:spcPts val="344"/>
              </a:spcBef>
              <a:spcAft>
                <a:spcPts val="0"/>
              </a:spcAft>
              <a:buSzPts val="1400"/>
              <a:buNone/>
            </a:pPr>
            <a:r>
              <a:rPr lang="en-US" sz="1145"/>
              <a:t>In this strategy each worker communicates with it peers 2 ∗ (N − 1) times where N is the number f chaunks.</a:t>
            </a:r>
            <a:endParaRPr/>
          </a:p>
          <a:p>
            <a:pPr indent="0" lvl="0" marL="0" rtl="0" algn="l">
              <a:lnSpc>
                <a:spcPct val="80000"/>
              </a:lnSpc>
              <a:spcBef>
                <a:spcPts val="344"/>
              </a:spcBef>
              <a:spcAft>
                <a:spcPts val="0"/>
              </a:spcAft>
              <a:buSzPts val="1400"/>
              <a:buNone/>
            </a:pPr>
            <a:r>
              <a:rPr lang="en-US" sz="1145"/>
              <a:t>During the scatterReduce iterations, the received values are aggregated to the available one in the buffer. </a:t>
            </a:r>
            <a:endParaRPr/>
          </a:p>
          <a:p>
            <a:pPr indent="0" lvl="0" marL="0" rtl="0" algn="l">
              <a:lnSpc>
                <a:spcPct val="80000"/>
              </a:lnSpc>
              <a:spcBef>
                <a:spcPts val="344"/>
              </a:spcBef>
              <a:spcAft>
                <a:spcPts val="0"/>
              </a:spcAft>
              <a:buSzPts val="1400"/>
              <a:buNone/>
            </a:pPr>
            <a:r>
              <a:rPr lang="en-US" sz="1145"/>
              <a:t>During the allGather iterations, the received values replace the available one on the buffer. </a:t>
            </a:r>
            <a:endParaRPr/>
          </a:p>
          <a:p>
            <a:pPr indent="0" lvl="0" marL="0" rtl="0" algn="l">
              <a:lnSpc>
                <a:spcPct val="80000"/>
              </a:lnSpc>
              <a:spcBef>
                <a:spcPts val="344"/>
              </a:spcBef>
              <a:spcAft>
                <a:spcPts val="0"/>
              </a:spcAft>
              <a:buSzPts val="1400"/>
              <a:buNone/>
            </a:pPr>
            <a:r>
              <a:t/>
            </a:r>
            <a:endParaRPr sz="1145"/>
          </a:p>
          <a:p>
            <a:pPr indent="0" lvl="0" marL="0" marR="0" rtl="0" algn="l">
              <a:lnSpc>
                <a:spcPct val="80000"/>
              </a:lnSpc>
              <a:spcBef>
                <a:spcPts val="344"/>
              </a:spcBef>
              <a:spcAft>
                <a:spcPts val="0"/>
              </a:spcAft>
              <a:buClr>
                <a:schemeClr val="dk1"/>
              </a:buClr>
              <a:buSzPts val="1145"/>
              <a:buFont typeface="Trebuchet MS"/>
              <a:buNone/>
            </a:pPr>
            <a:r>
              <a:rPr lang="en-US" sz="1145"/>
              <a:t>several deep learning FW provide a RingAllreduce implementation for their distributed data parallel startegy.</a:t>
            </a:r>
            <a:endParaRPr/>
          </a:p>
        </p:txBody>
      </p:sp>
      <p:sp>
        <p:nvSpPr>
          <p:cNvPr id="2455" name="Google Shape;2455;p10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p10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466" name="Google Shape;2466;p10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p10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4" name="Google Shape;2474;p10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b="0" i="0" lang="en-US">
                <a:solidFill>
                  <a:srgbClr val="000000"/>
                </a:solidFill>
                <a:latin typeface="Arial"/>
                <a:ea typeface="Arial"/>
                <a:cs typeface="Arial"/>
                <a:sym typeface="Arial"/>
              </a:rPr>
              <a:t>, 일반적으로 링을 사용하여 구현되어 왔다.</a:t>
            </a:r>
            <a:endParaRPr b="0" i="0">
              <a:solidFill>
                <a:srgbClr val="1A1A1A"/>
              </a:solidFill>
              <a:latin typeface="Arial"/>
              <a:ea typeface="Arial"/>
              <a:cs typeface="Arial"/>
              <a:sym typeface="Arial"/>
            </a:endParaRPr>
          </a:p>
          <a:p>
            <a:pPr indent="0" lvl="0" marL="0" rtl="0" algn="l">
              <a:lnSpc>
                <a:spcPct val="100000"/>
              </a:lnSpc>
              <a:spcBef>
                <a:spcPts val="540"/>
              </a:spcBef>
              <a:spcAft>
                <a:spcPts val="0"/>
              </a:spcAft>
              <a:buSzPts val="1400"/>
              <a:buNone/>
            </a:pPr>
            <a:r>
              <a:rPr b="0" i="0" lang="en-US">
                <a:solidFill>
                  <a:srgbClr val="1A1A1A"/>
                </a:solidFill>
                <a:latin typeface="Arial"/>
                <a:ea typeface="Arial"/>
                <a:cs typeface="Arial"/>
                <a:sym typeface="Arial"/>
              </a:rPr>
              <a:t>, have usually been implemented using rings </a:t>
            </a:r>
            <a:endParaRPr/>
          </a:p>
        </p:txBody>
      </p:sp>
      <p:sp>
        <p:nvSpPr>
          <p:cNvPr id="2475" name="Google Shape;2475;p10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p10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4" name="Google Shape;2484;p10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2485" name="Google Shape;2485;p10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p1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90000"/>
              </a:lnSpc>
              <a:spcBef>
                <a:spcPts val="0"/>
              </a:spcBef>
              <a:spcAft>
                <a:spcPts val="0"/>
              </a:spcAft>
              <a:buSzPts val="1400"/>
              <a:buNone/>
            </a:pPr>
            <a:r>
              <a:rPr b="0" i="0" lang="en-US" sz="1695">
                <a:solidFill>
                  <a:srgbClr val="000000"/>
                </a:solidFill>
                <a:latin typeface="Arial"/>
                <a:ea typeface="Arial"/>
                <a:cs typeface="Arial"/>
                <a:sym typeface="Arial"/>
              </a:rPr>
              <a:t>신경망은 상당한 최적화 문제를 제기합니다. 뉴럴네트워크들은 최적화되어야 할 가장 복잡한 함수들 중 하나이며, 매우 볼록(non-convex)하지 않습니다. 왜 그들이 수렴했을지 전혀 확실하지 않습니다. 그러나 상당히 기본적인 최적화 알고리즘(SGD)이 널리 사용되고 있음에도 불구하고, 그들은 더욱 수렴합니다. 이러한 복잡한 함수들의 최적화 작동 원리는 잘 이해되지 않습니다.</a:t>
            </a:r>
            <a:endParaRPr/>
          </a:p>
          <a:p>
            <a:pPr indent="0" lvl="0" marL="0" rtl="0" algn="l">
              <a:lnSpc>
                <a:spcPct val="90000"/>
              </a:lnSpc>
              <a:spcBef>
                <a:spcPts val="509"/>
              </a:spcBef>
              <a:spcAft>
                <a:spcPts val="0"/>
              </a:spcAft>
              <a:buSzPts val="1400"/>
              <a:buNone/>
            </a:pPr>
            <a:r>
              <a:t/>
            </a:r>
            <a:endParaRPr b="0" i="0" sz="1695">
              <a:solidFill>
                <a:srgbClr val="000000"/>
              </a:solidFill>
              <a:latin typeface="Arial"/>
              <a:ea typeface="Arial"/>
              <a:cs typeface="Arial"/>
              <a:sym typeface="Arial"/>
            </a:endParaRPr>
          </a:p>
          <a:p>
            <a:pPr indent="0" lvl="0" marL="0" rtl="0" algn="l">
              <a:lnSpc>
                <a:spcPct val="90000"/>
              </a:lnSpc>
              <a:spcBef>
                <a:spcPts val="509"/>
              </a:spcBef>
              <a:spcAft>
                <a:spcPts val="0"/>
              </a:spcAft>
              <a:buSzPts val="1400"/>
              <a:buNone/>
            </a:pPr>
            <a:r>
              <a:rPr lang="en-US" sz="1695"/>
              <a:t>Neural Networks pose a significant optimisation problem. They are one of the most complex functions to be optimised, highly non convex. It is not clear why would they converge at all? Yet they do, more over they converge even though a fairly basic optimisation algorithm (SGD) is being widely used. Optimisation behaviour of such complex functions is not very well understood.</a:t>
            </a:r>
            <a:endParaRPr/>
          </a:p>
        </p:txBody>
      </p:sp>
      <p:sp>
        <p:nvSpPr>
          <p:cNvPr id="1046" name="Google Shape;1046;p1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p1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4" name="Google Shape;2494;p11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2495" name="Google Shape;2495;p11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p1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5" name="Google Shape;2505;p11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b="0" i="0" lang="en-US">
                <a:solidFill>
                  <a:srgbClr val="1A1A1A"/>
                </a:solidFill>
                <a:latin typeface="Arial"/>
                <a:ea typeface="Arial"/>
                <a:cs typeface="Arial"/>
                <a:sym typeface="Arial"/>
              </a:rPr>
              <a:t>동일한 NIC0 node0 은 NIC0 Node1와 소통한다.</a:t>
            </a:r>
            <a:endParaRPr/>
          </a:p>
        </p:txBody>
      </p:sp>
      <p:sp>
        <p:nvSpPr>
          <p:cNvPr id="2506" name="Google Shape;2506;p11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p11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517" name="Google Shape;2517;p1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p1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7" name="Google Shape;2527;p11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Keep improving</a:t>
            </a:r>
            <a:endParaRPr/>
          </a:p>
        </p:txBody>
      </p:sp>
      <p:sp>
        <p:nvSpPr>
          <p:cNvPr id="2528" name="Google Shape;2528;p11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11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538" name="Google Shape;2538;p1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p11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543" name="Google Shape;2543;p1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p11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1" name="Google Shape;2551;p11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833"/>
              <a:buFont typeface="Trebuchet MS"/>
              <a:buNone/>
            </a:pPr>
            <a:r>
              <a:t/>
            </a:r>
            <a:endParaRPr/>
          </a:p>
        </p:txBody>
      </p:sp>
      <p:sp>
        <p:nvSpPr>
          <p:cNvPr id="2552" name="Google Shape;2552;p11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p11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a:p>
        </p:txBody>
      </p:sp>
      <p:sp>
        <p:nvSpPr>
          <p:cNvPr id="2557" name="Google Shape;2557;p1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p11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a:p>
        </p:txBody>
      </p:sp>
      <p:sp>
        <p:nvSpPr>
          <p:cNvPr id="2569" name="Google Shape;2569;p11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p11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a:p>
        </p:txBody>
      </p:sp>
      <p:sp>
        <p:nvSpPr>
          <p:cNvPr id="2641" name="Google Shape;2641;p11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p1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marR="0" rtl="0" algn="l">
              <a:lnSpc>
                <a:spcPct val="80000"/>
              </a:lnSpc>
              <a:spcBef>
                <a:spcPts val="0"/>
              </a:spcBef>
              <a:spcAft>
                <a:spcPts val="0"/>
              </a:spcAft>
              <a:buClr>
                <a:srgbClr val="000000"/>
              </a:buClr>
              <a:buSzPts val="1695"/>
              <a:buFont typeface="Arial"/>
              <a:buNone/>
            </a:pPr>
            <a:r>
              <a:rPr b="0" i="0" lang="en-US" sz="1695">
                <a:solidFill>
                  <a:srgbClr val="000000"/>
                </a:solidFill>
                <a:latin typeface="Arial"/>
                <a:ea typeface="Arial"/>
                <a:cs typeface="Arial"/>
                <a:sym typeface="Arial"/>
              </a:rPr>
              <a:t>신경망은 상당한 최적화 문제를 제기합니다. 뉴럴네트워크들은 최적화되어야 할 가장 복잡한 함수들 중 하나이며, 매우 볼록(non-convex)하지 않습니다. 왜 그들이 수렴했을지 전혀 확실하지 않습니다. 그러나 상당히 기본적인 최적화 알고리즘(SGD)이 널리 사용되고 있음에도 불구하고, 그들은 더욱 수렴합니다. 이러한 복잡한 함수들의 최적화 작동 원리는 잘 이해되지 않습니다.</a:t>
            </a:r>
            <a:endParaRPr/>
          </a:p>
          <a:p>
            <a:pPr indent="0" lvl="0" marL="0" rtl="0" algn="l">
              <a:lnSpc>
                <a:spcPct val="80000"/>
              </a:lnSpc>
              <a:spcBef>
                <a:spcPts val="509"/>
              </a:spcBef>
              <a:spcAft>
                <a:spcPts val="0"/>
              </a:spcAft>
              <a:buSzPts val="1400"/>
              <a:buNone/>
            </a:pPr>
            <a:r>
              <a:t/>
            </a:r>
            <a:endParaRPr sz="1695"/>
          </a:p>
          <a:p>
            <a:pPr indent="0" lvl="0" marL="0" rtl="0" algn="l">
              <a:lnSpc>
                <a:spcPct val="80000"/>
              </a:lnSpc>
              <a:spcBef>
                <a:spcPts val="509"/>
              </a:spcBef>
              <a:spcAft>
                <a:spcPts val="0"/>
              </a:spcAft>
              <a:buSzPts val="1400"/>
              <a:buNone/>
            </a:pPr>
            <a:r>
              <a:rPr lang="en-US" sz="1695"/>
              <a:t>Neural Networks pose a significant optimisation problem. They are one of the most complex functions to be optimised, highly non convex. It is not clear why would they converge at all? Yet they do, more over they converge even though a fairly basic optimisation algorithm (SGD) is being widely used. Optimisation behaviour of such complex functions is not very well understood.</a:t>
            </a:r>
            <a:endParaRPr/>
          </a:p>
        </p:txBody>
      </p:sp>
      <p:sp>
        <p:nvSpPr>
          <p:cNvPr id="1108" name="Google Shape;1108;p1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p1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1" name="Google Shape;2731;p12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b="0" i="0" lang="en-US">
                <a:solidFill>
                  <a:srgbClr val="000000"/>
                </a:solidFill>
                <a:latin typeface="Arial"/>
                <a:ea typeface="Arial"/>
                <a:cs typeface="Arial"/>
                <a:sym typeface="Arial"/>
              </a:rPr>
              <a:t>자, 시작합시다!</a:t>
            </a:r>
            <a:endParaRPr/>
          </a:p>
          <a:p>
            <a:pPr indent="0" lvl="0" marL="0" rtl="0" algn="l">
              <a:lnSpc>
                <a:spcPct val="100000"/>
              </a:lnSpc>
              <a:spcBef>
                <a:spcPts val="540"/>
              </a:spcBef>
              <a:spcAft>
                <a:spcPts val="0"/>
              </a:spcAft>
              <a:buSzPts val="1400"/>
              <a:buNone/>
            </a:pPr>
            <a:r>
              <a:rPr lang="en-US"/>
              <a:t>So… let’s crack on!</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p1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6" name="Google Shape;2736;p1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marR="0" rtl="0" algn="l">
              <a:lnSpc>
                <a:spcPct val="100000"/>
              </a:lnSpc>
              <a:spcBef>
                <a:spcPts val="0"/>
              </a:spcBef>
              <a:spcAft>
                <a:spcPts val="0"/>
              </a:spcAft>
              <a:buClr>
                <a:schemeClr val="dk1"/>
              </a:buClr>
              <a:buSzPts val="1400"/>
              <a:buFont typeface="Trebuchet MS"/>
              <a:buNone/>
            </a:pPr>
            <a:r>
              <a:rPr lang="en-US"/>
              <a:t>To put it in perspective</a:t>
            </a:r>
            <a:endParaRPr/>
          </a:p>
          <a:p>
            <a:pPr indent="0" lvl="0" marL="0" rtl="0" algn="l">
              <a:lnSpc>
                <a:spcPct val="100000"/>
              </a:lnSpc>
              <a:spcBef>
                <a:spcPts val="0"/>
              </a:spcBef>
              <a:spcAft>
                <a:spcPts val="0"/>
              </a:spcAft>
              <a:buClr>
                <a:schemeClr val="dk1"/>
              </a:buClr>
              <a:buSzPts val="1400"/>
              <a:buFont typeface="Trebuchet MS"/>
              <a:buNone/>
            </a:pPr>
            <a:r>
              <a:t/>
            </a:r>
            <a:endParaRPr/>
          </a:p>
        </p:txBody>
      </p:sp>
      <p:sp>
        <p:nvSpPr>
          <p:cNvPr id="2737" name="Google Shape;2737;p12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p12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285750" lvl="0" marL="285750" marR="0" rtl="0" algn="l">
              <a:lnSpc>
                <a:spcPct val="150000"/>
              </a:lnSpc>
              <a:spcBef>
                <a:spcPts val="0"/>
              </a:spcBef>
              <a:spcAft>
                <a:spcPts val="0"/>
              </a:spcAft>
              <a:buClr>
                <a:srgbClr val="000000"/>
              </a:buClr>
              <a:buSzPts val="2800"/>
              <a:buFont typeface="Arial"/>
              <a:buChar char="•"/>
            </a:pPr>
            <a:r>
              <a:rPr b="0" i="0" lang="en-US" sz="1600">
                <a:solidFill>
                  <a:srgbClr val="000000"/>
                </a:solidFill>
                <a:latin typeface="Arial"/>
                <a:ea typeface="Arial"/>
                <a:cs typeface="Arial"/>
                <a:sym typeface="Arial"/>
              </a:rPr>
              <a:t>전 세계 조직이 다음을 수행할 수 있도록 지원합니다.</a:t>
            </a:r>
            <a:endParaRPr/>
          </a:p>
          <a:p>
            <a:pPr indent="-285750" lvl="1" marL="1047719" marR="0" rtl="0" algn="l">
              <a:lnSpc>
                <a:spcPct val="150000"/>
              </a:lnSpc>
              <a:spcBef>
                <a:spcPts val="0"/>
              </a:spcBef>
              <a:spcAft>
                <a:spcPts val="0"/>
              </a:spcAft>
              <a:buClr>
                <a:srgbClr val="000000"/>
              </a:buClr>
              <a:buSzPts val="2800"/>
              <a:buFont typeface="Arial"/>
              <a:buChar char="•"/>
            </a:pPr>
            <a:r>
              <a:rPr b="0" i="0" lang="en-US" sz="1600">
                <a:solidFill>
                  <a:srgbClr val="000000"/>
                </a:solidFill>
                <a:latin typeface="Arial"/>
                <a:ea typeface="Arial"/>
                <a:cs typeface="Arial"/>
                <a:sym typeface="Arial"/>
              </a:rPr>
              <a:t>트랜스포머 기반 대형 언어 모델을 교육합니다.</a:t>
            </a:r>
            <a:endParaRPr/>
          </a:p>
          <a:p>
            <a:pPr indent="-285750" lvl="1" marL="1047719" marR="0" rtl="0" algn="l">
              <a:lnSpc>
                <a:spcPct val="150000"/>
              </a:lnSpc>
              <a:spcBef>
                <a:spcPts val="0"/>
              </a:spcBef>
              <a:spcAft>
                <a:spcPts val="0"/>
              </a:spcAft>
              <a:buClr>
                <a:srgbClr val="000000"/>
              </a:buClr>
              <a:buSzPts val="2800"/>
              <a:buFont typeface="Arial"/>
              <a:buChar char="•"/>
            </a:pPr>
            <a:r>
              <a:rPr b="0" i="0" lang="en-US" sz="1600">
                <a:solidFill>
                  <a:srgbClr val="000000"/>
                </a:solidFill>
                <a:latin typeface="Arial"/>
                <a:ea typeface="Arial"/>
                <a:cs typeface="Arial"/>
                <a:sym typeface="Arial"/>
              </a:rPr>
              <a:t>내장된 알려진 평가 하니스를 사용하여 교육한 모델을 평가합니다.</a:t>
            </a:r>
            <a:endParaRPr/>
          </a:p>
          <a:p>
            <a:pPr indent="-285750" lvl="1" marL="1047719" marR="0" rtl="0" algn="l">
              <a:lnSpc>
                <a:spcPct val="150000"/>
              </a:lnSpc>
              <a:spcBef>
                <a:spcPts val="0"/>
              </a:spcBef>
              <a:spcAft>
                <a:spcPts val="0"/>
              </a:spcAft>
              <a:buClr>
                <a:srgbClr val="000000"/>
              </a:buClr>
              <a:buSzPts val="2800"/>
              <a:buFont typeface="Arial"/>
              <a:buChar char="•"/>
            </a:pPr>
            <a:r>
              <a:rPr b="0" i="0" lang="en-US" sz="1600">
                <a:solidFill>
                  <a:srgbClr val="000000"/>
                </a:solidFill>
                <a:latin typeface="Arial"/>
                <a:ea typeface="Arial"/>
                <a:cs typeface="Arial"/>
                <a:sym typeface="Arial"/>
              </a:rPr>
              <a:t>Triton 및 FasterTransformer를 사용하여 최고의 대기 시간 또는 처리량을 달성할 수 있습니다.</a:t>
            </a:r>
            <a:endParaRPr/>
          </a:p>
          <a:p>
            <a:pPr indent="-285750" lvl="1" marL="1047719" marR="0" rtl="0" algn="l">
              <a:lnSpc>
                <a:spcPct val="150000"/>
              </a:lnSpc>
              <a:spcBef>
                <a:spcPts val="0"/>
              </a:spcBef>
              <a:spcAft>
                <a:spcPts val="0"/>
              </a:spcAft>
              <a:buClr>
                <a:srgbClr val="000000"/>
              </a:buClr>
              <a:buSzPts val="2800"/>
              <a:buFont typeface="Arial"/>
              <a:buChar char="•"/>
            </a:pPr>
            <a:r>
              <a:rPr b="0" i="0" lang="en-US" sz="1600">
                <a:solidFill>
                  <a:srgbClr val="000000"/>
                </a:solidFill>
                <a:latin typeface="Arial"/>
                <a:ea typeface="Arial"/>
                <a:cs typeface="Arial"/>
                <a:sym typeface="Arial"/>
              </a:rPr>
              <a:t>Hyper Parameter Tuning Tool 및 Model Navigator와 같은 스마트 도구를 사용합니다.</a:t>
            </a:r>
            <a:endParaRPr/>
          </a:p>
          <a:p>
            <a:pPr indent="-107950" lvl="0" marL="285750" marR="0" rtl="0" algn="l">
              <a:lnSpc>
                <a:spcPct val="150000"/>
              </a:lnSpc>
              <a:spcBef>
                <a:spcPts val="0"/>
              </a:spcBef>
              <a:spcAft>
                <a:spcPts val="0"/>
              </a:spcAft>
              <a:buClr>
                <a:srgbClr val="000000"/>
              </a:buClr>
              <a:buSzPts val="2800"/>
              <a:buFont typeface="Arial"/>
              <a:buNone/>
            </a:pPr>
            <a:r>
              <a:t/>
            </a:r>
            <a:endParaRPr b="0" i="0" sz="1600">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2800"/>
              <a:buFont typeface="Arial"/>
              <a:buChar char="•"/>
            </a:pPr>
            <a:r>
              <a:rPr b="0" i="0" lang="en-US" sz="1600">
                <a:solidFill>
                  <a:srgbClr val="000000"/>
                </a:solidFill>
                <a:latin typeface="Arial"/>
                <a:ea typeface="Arial"/>
                <a:cs typeface="Arial"/>
                <a:sym typeface="Arial"/>
              </a:rPr>
              <a:t>차세대 임상 언어 모델 [S41638]</a:t>
            </a:r>
            <a:br>
              <a:rPr lang="en-US" sz="1600"/>
            </a:br>
            <a:r>
              <a:rPr b="0" i="0" lang="en-US" sz="1600">
                <a:solidFill>
                  <a:srgbClr val="000000"/>
                </a:solidFill>
                <a:latin typeface="Arial"/>
                <a:ea typeface="Arial"/>
                <a:cs typeface="Arial"/>
                <a:sym typeface="Arial"/>
              </a:rPr>
              <a:t>전문가와 연결해 보십시오. 대화형 AI: Riva로 애플리케이션을 구축하고 Nemo-Megatron [CWE41824]을 사용하여 수십억 개의 매개 변수 언어 모델을 교육합니다.</a:t>
            </a:r>
            <a:endParaRPr/>
          </a:p>
          <a:p>
            <a:pPr indent="-107950" lvl="0" marL="285750" marR="0" rtl="0" algn="l">
              <a:lnSpc>
                <a:spcPct val="150000"/>
              </a:lnSpc>
              <a:spcBef>
                <a:spcPts val="0"/>
              </a:spcBef>
              <a:spcAft>
                <a:spcPts val="0"/>
              </a:spcAft>
              <a:buClr>
                <a:srgbClr val="000000"/>
              </a:buClr>
              <a:buSzPts val="2800"/>
              <a:buFont typeface="Arial"/>
              <a:buNone/>
            </a:pPr>
            <a:r>
              <a:t/>
            </a:r>
            <a:endParaRPr b="0" i="0" sz="1600">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2800"/>
              <a:buFont typeface="Arial"/>
              <a:buChar char="•"/>
            </a:pPr>
            <a:r>
              <a:rPr b="0" i="0" lang="en-US" sz="1600">
                <a:solidFill>
                  <a:srgbClr val="000000"/>
                </a:solidFill>
                <a:latin typeface="Arial"/>
                <a:ea typeface="Arial"/>
                <a:cs typeface="Arial"/>
                <a:sym typeface="Arial"/>
              </a:rPr>
              <a:t>BCM / Slurm / BCP</a:t>
            </a:r>
            <a:endParaRPr/>
          </a:p>
          <a:p>
            <a:pPr indent="-285750" lvl="0" marL="285750" marR="0" rtl="0" algn="l">
              <a:lnSpc>
                <a:spcPct val="150000"/>
              </a:lnSpc>
              <a:spcBef>
                <a:spcPts val="0"/>
              </a:spcBef>
              <a:spcAft>
                <a:spcPts val="0"/>
              </a:spcAft>
              <a:buClr>
                <a:srgbClr val="000000"/>
              </a:buClr>
              <a:buSzPts val="2800"/>
              <a:buFont typeface="Arial"/>
              <a:buChar char="•"/>
            </a:pPr>
            <a:r>
              <a:rPr b="0" i="0" lang="en-US" sz="1600">
                <a:solidFill>
                  <a:srgbClr val="000000"/>
                </a:solidFill>
                <a:latin typeface="Arial"/>
                <a:ea typeface="Arial"/>
                <a:cs typeface="Arial"/>
                <a:sym typeface="Arial"/>
              </a:rPr>
              <a:t>파이프라인에 있는 내용</a:t>
            </a:r>
            <a:endParaRPr b="0" i="0" sz="1600">
              <a:solidFill>
                <a:srgbClr val="000000"/>
              </a:solidFill>
              <a:latin typeface="Arial"/>
              <a:ea typeface="Arial"/>
              <a:cs typeface="Arial"/>
              <a:sym typeface="Arial"/>
            </a:endParaRPr>
          </a:p>
          <a:p>
            <a:pPr indent="-285750" lvl="1" marL="1047719" marR="0" rtl="0" algn="l">
              <a:lnSpc>
                <a:spcPct val="150000"/>
              </a:lnSpc>
              <a:spcBef>
                <a:spcPts val="0"/>
              </a:spcBef>
              <a:spcAft>
                <a:spcPts val="0"/>
              </a:spcAft>
              <a:buClr>
                <a:srgbClr val="000000"/>
              </a:buClr>
              <a:buSzPts val="2800"/>
              <a:buFont typeface="Arial"/>
              <a:buChar char="•"/>
            </a:pPr>
            <a:r>
              <a:rPr b="0" i="0" lang="en-US" sz="1600">
                <a:solidFill>
                  <a:srgbClr val="000000"/>
                </a:solidFill>
                <a:latin typeface="Arial"/>
                <a:ea typeface="Arial"/>
                <a:cs typeface="Arial"/>
                <a:sym typeface="Arial"/>
              </a:rPr>
              <a:t>T5 및 mT5에 대한 레시피</a:t>
            </a:r>
            <a:endParaRPr b="0" i="0" sz="1600">
              <a:solidFill>
                <a:srgbClr val="000000"/>
              </a:solidFill>
              <a:latin typeface="Arial"/>
              <a:ea typeface="Arial"/>
              <a:cs typeface="Arial"/>
              <a:sym typeface="Arial"/>
            </a:endParaRPr>
          </a:p>
          <a:p>
            <a:pPr indent="-285750" lvl="1" marL="1047719" marR="0" rtl="0" algn="l">
              <a:lnSpc>
                <a:spcPct val="150000"/>
              </a:lnSpc>
              <a:spcBef>
                <a:spcPts val="0"/>
              </a:spcBef>
              <a:spcAft>
                <a:spcPts val="0"/>
              </a:spcAft>
              <a:buClr>
                <a:srgbClr val="000000"/>
              </a:buClr>
              <a:buSzPts val="2800"/>
              <a:buFont typeface="Arial"/>
              <a:buChar char="•"/>
            </a:pPr>
            <a:r>
              <a:rPr b="0" i="0" lang="en-US" sz="1600">
                <a:solidFill>
                  <a:srgbClr val="000000"/>
                </a:solidFill>
                <a:latin typeface="Arial"/>
                <a:ea typeface="Arial"/>
                <a:cs typeface="Arial"/>
                <a:sym typeface="Arial"/>
              </a:rPr>
              <a:t>학습을 위한 클라우드 지원</a:t>
            </a:r>
            <a:endParaRPr b="0" i="0" sz="1600">
              <a:solidFill>
                <a:srgbClr val="000000"/>
              </a:solidFill>
              <a:latin typeface="Arial"/>
              <a:ea typeface="Arial"/>
              <a:cs typeface="Arial"/>
              <a:sym typeface="Arial"/>
            </a:endParaRPr>
          </a:p>
          <a:p>
            <a:pPr indent="-285750" lvl="1" marL="1047719" marR="0" rtl="0" algn="l">
              <a:lnSpc>
                <a:spcPct val="150000"/>
              </a:lnSpc>
              <a:spcBef>
                <a:spcPts val="0"/>
              </a:spcBef>
              <a:spcAft>
                <a:spcPts val="0"/>
              </a:spcAft>
              <a:buClr>
                <a:srgbClr val="000000"/>
              </a:buClr>
              <a:buSzPts val="2800"/>
              <a:buFont typeface="Arial"/>
              <a:buChar char="•"/>
            </a:pPr>
            <a:r>
              <a:rPr b="0" i="0" lang="en-US" sz="1600">
                <a:solidFill>
                  <a:srgbClr val="000000"/>
                </a:solidFill>
                <a:latin typeface="Arial"/>
                <a:ea typeface="Arial"/>
                <a:cs typeface="Arial"/>
                <a:sym typeface="Arial"/>
              </a:rPr>
              <a:t>분산 데이터 사전 처리를 지원</a:t>
            </a:r>
            <a:endParaRPr b="0" i="0" sz="1800" u="none" cap="none" strike="noStrike">
              <a:solidFill>
                <a:srgbClr val="000000"/>
              </a:solidFill>
              <a:latin typeface="Trebuchet MS"/>
              <a:ea typeface="Trebuchet MS"/>
              <a:cs typeface="Trebuchet MS"/>
              <a:sym typeface="Trebuchet MS"/>
            </a:endParaRPr>
          </a:p>
          <a:p>
            <a:pPr indent="0" lvl="0" marL="0" marR="0" rtl="0" algn="l">
              <a:lnSpc>
                <a:spcPct val="150000"/>
              </a:lnSpc>
              <a:spcBef>
                <a:spcPts val="0"/>
              </a:spcBef>
              <a:spcAft>
                <a:spcPts val="0"/>
              </a:spcAft>
              <a:buClr>
                <a:srgbClr val="000000"/>
              </a:buClr>
              <a:buSzPts val="2800"/>
              <a:buFont typeface="Arial"/>
              <a:buNone/>
            </a:pPr>
            <a:r>
              <a:t/>
            </a:r>
            <a:endParaRPr b="0" i="0" sz="1800" u="none" cap="none" strike="noStrike">
              <a:solidFill>
                <a:srgbClr val="000000"/>
              </a:solidFill>
              <a:latin typeface="Trebuchet MS"/>
              <a:ea typeface="Trebuchet MS"/>
              <a:cs typeface="Trebuchet MS"/>
              <a:sym typeface="Trebuchet MS"/>
            </a:endParaRPr>
          </a:p>
          <a:p>
            <a:pPr indent="0" lvl="0" marL="0" marR="0" rtl="0" algn="l">
              <a:lnSpc>
                <a:spcPct val="150000"/>
              </a:lnSpc>
              <a:spcBef>
                <a:spcPts val="0"/>
              </a:spcBef>
              <a:spcAft>
                <a:spcPts val="0"/>
              </a:spcAft>
              <a:buClr>
                <a:srgbClr val="000000"/>
              </a:buClr>
              <a:buSzPts val="2800"/>
              <a:buFont typeface="Arial"/>
              <a:buNone/>
            </a:pPr>
            <a:r>
              <a:rPr b="0" i="0" lang="en-US" sz="1800" u="none" cap="none" strike="noStrike">
                <a:solidFill>
                  <a:srgbClr val="000000"/>
                </a:solidFill>
                <a:latin typeface="Trebuchet MS"/>
                <a:ea typeface="Trebuchet MS"/>
                <a:cs typeface="Trebuchet MS"/>
                <a:sym typeface="Trebuchet MS"/>
              </a:rPr>
              <a:t>To enable organizations around the world to: </a:t>
            </a:r>
            <a:endParaRPr b="0" i="0" sz="105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800"/>
              <a:buFont typeface="Arial"/>
              <a:buNone/>
            </a:pPr>
            <a:r>
              <a:t/>
            </a:r>
            <a:endParaRPr b="0" i="0" sz="1800" u="none" cap="none" strike="noStrike">
              <a:solidFill>
                <a:srgbClr val="000000"/>
              </a:solidFill>
              <a:latin typeface="Trebuchet MS"/>
              <a:ea typeface="Trebuchet MS"/>
              <a:cs typeface="Trebuchet MS"/>
              <a:sym typeface="Trebuchet MS"/>
            </a:endParaRPr>
          </a:p>
          <a:p>
            <a:pPr indent="-285750" lvl="0" marL="515938" marR="0" rtl="0" algn="l">
              <a:lnSpc>
                <a:spcPct val="150000"/>
              </a:lnSpc>
              <a:spcBef>
                <a:spcPts val="0"/>
              </a:spcBef>
              <a:spcAft>
                <a:spcPts val="0"/>
              </a:spcAft>
              <a:buClr>
                <a:srgbClr val="000000"/>
              </a:buClr>
              <a:buSzPts val="2800"/>
              <a:buFont typeface="Arial"/>
              <a:buChar char="•"/>
            </a:pPr>
            <a:r>
              <a:rPr b="1" i="1" lang="en-US" sz="1800" u="sng" cap="none" strike="noStrike">
                <a:solidFill>
                  <a:schemeClr val="lt2"/>
                </a:solidFill>
                <a:latin typeface="Trebuchet MS"/>
                <a:ea typeface="Trebuchet MS"/>
                <a:cs typeface="Trebuchet MS"/>
                <a:sym typeface="Trebuchet MS"/>
              </a:rPr>
              <a:t>Train</a:t>
            </a:r>
            <a:r>
              <a:rPr b="0" i="0" lang="en-US" sz="1800" u="none" cap="none" strike="noStrike">
                <a:solidFill>
                  <a:srgbClr val="000000"/>
                </a:solidFill>
                <a:latin typeface="Trebuchet MS"/>
                <a:ea typeface="Trebuchet MS"/>
                <a:cs typeface="Trebuchet MS"/>
                <a:sym typeface="Trebuchet MS"/>
              </a:rPr>
              <a:t> transformer based large language models</a:t>
            </a:r>
            <a:endParaRPr b="0" i="0" sz="1050" u="none" cap="none" strike="noStrike">
              <a:solidFill>
                <a:srgbClr val="000000"/>
              </a:solidFill>
              <a:latin typeface="Arial"/>
              <a:ea typeface="Arial"/>
              <a:cs typeface="Arial"/>
              <a:sym typeface="Arial"/>
            </a:endParaRPr>
          </a:p>
          <a:p>
            <a:pPr indent="-285750" lvl="0" marL="515938" marR="0" rtl="0" algn="l">
              <a:lnSpc>
                <a:spcPct val="150000"/>
              </a:lnSpc>
              <a:spcBef>
                <a:spcPts val="0"/>
              </a:spcBef>
              <a:spcAft>
                <a:spcPts val="0"/>
              </a:spcAft>
              <a:buClr>
                <a:srgbClr val="000000"/>
              </a:buClr>
              <a:buSzPts val="2800"/>
              <a:buFont typeface="Arial"/>
              <a:buChar char="•"/>
            </a:pPr>
            <a:r>
              <a:rPr b="1" i="1" lang="en-US" sz="1800" u="sng" cap="none" strike="noStrike">
                <a:solidFill>
                  <a:schemeClr val="lt2"/>
                </a:solidFill>
                <a:latin typeface="Trebuchet MS"/>
                <a:ea typeface="Trebuchet MS"/>
                <a:cs typeface="Trebuchet MS"/>
                <a:sym typeface="Trebuchet MS"/>
              </a:rPr>
              <a:t>Evaluate</a:t>
            </a:r>
            <a:r>
              <a:rPr b="1" i="1" lang="en-US" sz="1800" u="none" cap="none" strike="noStrike">
                <a:solidFill>
                  <a:srgbClr val="000000"/>
                </a:solidFill>
                <a:latin typeface="Trebuchet MS"/>
                <a:ea typeface="Trebuchet MS"/>
                <a:cs typeface="Trebuchet MS"/>
                <a:sym typeface="Trebuchet MS"/>
              </a:rPr>
              <a:t> </a:t>
            </a:r>
            <a:r>
              <a:rPr b="0" i="0" lang="en-US" sz="1800" u="none" cap="none" strike="noStrike">
                <a:solidFill>
                  <a:srgbClr val="000000"/>
                </a:solidFill>
                <a:latin typeface="Trebuchet MS"/>
                <a:ea typeface="Trebuchet MS"/>
                <a:cs typeface="Trebuchet MS"/>
                <a:sym typeface="Trebuchet MS"/>
              </a:rPr>
              <a:t>the models they train using inbuilt known evaluation harnesses </a:t>
            </a:r>
            <a:endParaRPr b="0" i="0" sz="1050" u="none" cap="none" strike="noStrike">
              <a:solidFill>
                <a:srgbClr val="000000"/>
              </a:solidFill>
              <a:latin typeface="Arial"/>
              <a:ea typeface="Arial"/>
              <a:cs typeface="Arial"/>
              <a:sym typeface="Arial"/>
            </a:endParaRPr>
          </a:p>
          <a:p>
            <a:pPr indent="-285750" lvl="0" marL="515938" marR="0" rtl="0" algn="l">
              <a:lnSpc>
                <a:spcPct val="150000"/>
              </a:lnSpc>
              <a:spcBef>
                <a:spcPts val="0"/>
              </a:spcBef>
              <a:spcAft>
                <a:spcPts val="0"/>
              </a:spcAft>
              <a:buClr>
                <a:srgbClr val="000000"/>
              </a:buClr>
              <a:buSzPts val="2800"/>
              <a:buFont typeface="Arial"/>
              <a:buChar char="•"/>
            </a:pPr>
            <a:r>
              <a:rPr b="1" i="1" lang="en-US" sz="1800" u="sng" cap="none" strike="noStrike">
                <a:solidFill>
                  <a:schemeClr val="lt2"/>
                </a:solidFill>
                <a:latin typeface="Trebuchet MS"/>
                <a:ea typeface="Trebuchet MS"/>
                <a:cs typeface="Trebuchet MS"/>
                <a:sym typeface="Trebuchet MS"/>
              </a:rPr>
              <a:t>Inference</a:t>
            </a:r>
            <a:r>
              <a:rPr b="0" i="0" lang="en-US" sz="1800" u="none" cap="none" strike="noStrike">
                <a:solidFill>
                  <a:srgbClr val="000000"/>
                </a:solidFill>
                <a:latin typeface="Trebuchet MS"/>
                <a:ea typeface="Trebuchet MS"/>
                <a:cs typeface="Trebuchet MS"/>
                <a:sym typeface="Trebuchet MS"/>
              </a:rPr>
              <a:t> using Triton and Faster Transformer to achieve best latency or throughput</a:t>
            </a:r>
            <a:endParaRPr b="0" i="0" sz="1050" u="none" cap="none" strike="noStrike">
              <a:solidFill>
                <a:srgbClr val="000000"/>
              </a:solidFill>
              <a:latin typeface="Arial"/>
              <a:ea typeface="Arial"/>
              <a:cs typeface="Arial"/>
              <a:sym typeface="Arial"/>
            </a:endParaRPr>
          </a:p>
          <a:p>
            <a:pPr indent="-285750" lvl="0" marL="515938" marR="0" rtl="0" algn="l">
              <a:lnSpc>
                <a:spcPct val="150000"/>
              </a:lnSpc>
              <a:spcBef>
                <a:spcPts val="0"/>
              </a:spcBef>
              <a:spcAft>
                <a:spcPts val="0"/>
              </a:spcAft>
              <a:buClr>
                <a:srgbClr val="000000"/>
              </a:buClr>
              <a:buSzPts val="2800"/>
              <a:buFont typeface="Arial"/>
              <a:buChar char="•"/>
            </a:pPr>
            <a:r>
              <a:rPr b="0" i="0" lang="en-US" sz="1800" u="none" cap="none" strike="noStrike">
                <a:solidFill>
                  <a:srgbClr val="000000"/>
                </a:solidFill>
                <a:latin typeface="Trebuchet MS"/>
                <a:ea typeface="Trebuchet MS"/>
                <a:cs typeface="Trebuchet MS"/>
                <a:sym typeface="Trebuchet MS"/>
              </a:rPr>
              <a:t>Using </a:t>
            </a:r>
            <a:r>
              <a:rPr b="1" i="1" lang="en-US" sz="1800" u="sng" cap="none" strike="noStrike">
                <a:solidFill>
                  <a:schemeClr val="lt2"/>
                </a:solidFill>
                <a:latin typeface="Trebuchet MS"/>
                <a:ea typeface="Trebuchet MS"/>
                <a:cs typeface="Trebuchet MS"/>
                <a:sym typeface="Trebuchet MS"/>
              </a:rPr>
              <a:t>smart tools</a:t>
            </a:r>
            <a:r>
              <a:rPr b="1" i="1" lang="en-US" sz="1800" u="none" cap="none" strike="noStrike">
                <a:solidFill>
                  <a:srgbClr val="000000"/>
                </a:solidFill>
                <a:latin typeface="Trebuchet MS"/>
                <a:ea typeface="Trebuchet MS"/>
                <a:cs typeface="Trebuchet MS"/>
                <a:sym typeface="Trebuchet MS"/>
              </a:rPr>
              <a:t> </a:t>
            </a:r>
            <a:r>
              <a:rPr b="0" i="0" lang="en-US" sz="1800" u="none" cap="none" strike="noStrike">
                <a:solidFill>
                  <a:srgbClr val="000000"/>
                </a:solidFill>
                <a:latin typeface="Trebuchet MS"/>
                <a:ea typeface="Trebuchet MS"/>
                <a:cs typeface="Trebuchet MS"/>
                <a:sym typeface="Trebuchet MS"/>
              </a:rPr>
              <a:t>like Hyper Parameter Tuning Tool and Model Navigator</a:t>
            </a:r>
            <a:endParaRPr b="0" i="0" sz="1050" u="none" cap="none" strike="noStrike">
              <a:solidFill>
                <a:srgbClr val="000000"/>
              </a:solidFill>
              <a:latin typeface="Arial"/>
              <a:ea typeface="Arial"/>
              <a:cs typeface="Arial"/>
              <a:sym typeface="Arial"/>
            </a:endParaRPr>
          </a:p>
          <a:p>
            <a:pPr indent="0" lvl="0" marL="0" rtl="0" algn="l">
              <a:lnSpc>
                <a:spcPct val="100000"/>
              </a:lnSpc>
              <a:spcBef>
                <a:spcPts val="500"/>
              </a:spcBef>
              <a:spcAft>
                <a:spcPts val="0"/>
              </a:spcAft>
              <a:buClr>
                <a:schemeClr val="dk1"/>
              </a:buClr>
              <a:buSzPts val="1400"/>
              <a:buFont typeface="Trebuchet MS"/>
              <a:buNone/>
            </a:pPr>
            <a:r>
              <a:t/>
            </a:r>
            <a:endParaRPr sz="1800">
              <a:solidFill>
                <a:srgbClr val="222222"/>
              </a:solidFill>
              <a:highlight>
                <a:srgbClr val="FFFFFF"/>
              </a:highlight>
            </a:endParaRPr>
          </a:p>
          <a:p>
            <a:pPr indent="0" lvl="0" marL="0" rtl="0" algn="l">
              <a:lnSpc>
                <a:spcPct val="100000"/>
              </a:lnSpc>
              <a:spcBef>
                <a:spcPts val="500"/>
              </a:spcBef>
              <a:spcAft>
                <a:spcPts val="0"/>
              </a:spcAft>
              <a:buClr>
                <a:schemeClr val="dk1"/>
              </a:buClr>
              <a:buSzPts val="1400"/>
              <a:buFont typeface="Trebuchet MS"/>
              <a:buNone/>
            </a:pPr>
            <a:r>
              <a:t/>
            </a:r>
            <a:endParaRPr sz="1800">
              <a:solidFill>
                <a:srgbClr val="222222"/>
              </a:solidFill>
              <a:highlight>
                <a:srgbClr val="FFFFFF"/>
              </a:highlight>
            </a:endParaRPr>
          </a:p>
          <a:p>
            <a:pPr indent="0" lvl="0" marL="0" rtl="0" algn="l">
              <a:lnSpc>
                <a:spcPct val="100000"/>
              </a:lnSpc>
              <a:spcBef>
                <a:spcPts val="500"/>
              </a:spcBef>
              <a:spcAft>
                <a:spcPts val="0"/>
              </a:spcAft>
              <a:buClr>
                <a:srgbClr val="222222"/>
              </a:buClr>
              <a:buSzPts val="1400"/>
              <a:buFont typeface="Trebuchet MS"/>
              <a:buNone/>
            </a:pPr>
            <a:r>
              <a:rPr lang="en-US" sz="1800">
                <a:solidFill>
                  <a:srgbClr val="222222"/>
                </a:solidFill>
                <a:highlight>
                  <a:srgbClr val="FFFFFF"/>
                </a:highlight>
              </a:rPr>
              <a:t>A Next-generation Clinical Language Model [S41638]</a:t>
            </a:r>
            <a:endParaRPr sz="1800">
              <a:solidFill>
                <a:srgbClr val="222222"/>
              </a:solidFill>
              <a:highlight>
                <a:srgbClr val="FFFFFF"/>
              </a:highlight>
            </a:endParaRPr>
          </a:p>
          <a:p>
            <a:pPr indent="0" lvl="0" marL="0" rtl="0" algn="l">
              <a:lnSpc>
                <a:spcPct val="100000"/>
              </a:lnSpc>
              <a:spcBef>
                <a:spcPts val="550"/>
              </a:spcBef>
              <a:spcAft>
                <a:spcPts val="0"/>
              </a:spcAft>
              <a:buClr>
                <a:srgbClr val="222222"/>
              </a:buClr>
              <a:buSzPts val="1100"/>
              <a:buFont typeface="Trebuchet MS"/>
              <a:buNone/>
            </a:pPr>
            <a:r>
              <a:rPr lang="en-US" sz="1800">
                <a:solidFill>
                  <a:srgbClr val="222222"/>
                </a:solidFill>
                <a:highlight>
                  <a:srgbClr val="FFFFFF"/>
                </a:highlight>
              </a:rPr>
              <a:t>Connect with the Experts: Conversational AI: Build Applications with Riva and Train Multibillion Parameter Language Models using Nemo-Megatron [CWE41824]</a:t>
            </a:r>
            <a:endParaRPr/>
          </a:p>
          <a:p>
            <a:pPr indent="0" lvl="0" marL="0" rtl="0" algn="l">
              <a:lnSpc>
                <a:spcPct val="100000"/>
              </a:lnSpc>
              <a:spcBef>
                <a:spcPts val="2350"/>
              </a:spcBef>
              <a:spcAft>
                <a:spcPts val="0"/>
              </a:spcAft>
              <a:buClr>
                <a:schemeClr val="dk1"/>
              </a:buClr>
              <a:buSzPts val="1100"/>
              <a:buFont typeface="Trebuchet MS"/>
              <a:buNone/>
            </a:pPr>
            <a:r>
              <a:t/>
            </a:r>
            <a:endParaRPr sz="1800">
              <a:solidFill>
                <a:srgbClr val="222222"/>
              </a:solidFill>
              <a:highlight>
                <a:srgbClr val="FFFFFF"/>
              </a:highlight>
            </a:endParaRPr>
          </a:p>
          <a:p>
            <a:pPr indent="0" lvl="0" marL="0" marR="0" rtl="0" algn="l">
              <a:lnSpc>
                <a:spcPct val="100000"/>
              </a:lnSpc>
              <a:spcBef>
                <a:spcPts val="2350"/>
              </a:spcBef>
              <a:spcAft>
                <a:spcPts val="0"/>
              </a:spcAft>
              <a:buClr>
                <a:srgbClr val="000000"/>
              </a:buClr>
              <a:buSzPts val="1100"/>
              <a:buFont typeface="Arial"/>
              <a:buNone/>
            </a:pPr>
            <a:r>
              <a:rPr b="0" i="0" lang="en-US" sz="1800" u="none" cap="none" strike="noStrike">
                <a:solidFill>
                  <a:srgbClr val="FFFFFF"/>
                </a:solidFill>
                <a:latin typeface="Trebuchet MS"/>
                <a:ea typeface="Trebuchet MS"/>
                <a:cs typeface="Trebuchet MS"/>
                <a:sym typeface="Trebuchet MS"/>
              </a:rPr>
              <a:t>BCM / Slurm / BCP</a:t>
            </a:r>
            <a:endParaRPr/>
          </a:p>
          <a:p>
            <a:pPr indent="0" lvl="0" marL="0" rtl="0" algn="l">
              <a:lnSpc>
                <a:spcPct val="100000"/>
              </a:lnSpc>
              <a:spcBef>
                <a:spcPts val="2350"/>
              </a:spcBef>
              <a:spcAft>
                <a:spcPts val="0"/>
              </a:spcAft>
              <a:buClr>
                <a:schemeClr val="dk1"/>
              </a:buClr>
              <a:buSzPts val="1100"/>
              <a:buFont typeface="Trebuchet MS"/>
              <a:buNone/>
            </a:pPr>
            <a:r>
              <a:t/>
            </a:r>
            <a:endParaRPr sz="1800">
              <a:solidFill>
                <a:srgbClr val="222222"/>
              </a:solidFill>
              <a:highlight>
                <a:srgbClr val="FFFFFF"/>
              </a:highlight>
            </a:endParaRPr>
          </a:p>
          <a:p>
            <a:pPr indent="0" lvl="0" marL="0" rtl="0" algn="l">
              <a:lnSpc>
                <a:spcPct val="100000"/>
              </a:lnSpc>
              <a:spcBef>
                <a:spcPts val="2350"/>
              </a:spcBef>
              <a:spcAft>
                <a:spcPts val="0"/>
              </a:spcAft>
              <a:buClr>
                <a:schemeClr val="dk1"/>
              </a:buClr>
              <a:buSzPts val="1100"/>
              <a:buFont typeface="Trebuchet MS"/>
              <a:buNone/>
            </a:pPr>
            <a:r>
              <a:t/>
            </a:r>
            <a:endParaRPr sz="1800">
              <a:solidFill>
                <a:srgbClr val="222222"/>
              </a:solidFill>
              <a:highlight>
                <a:srgbClr val="FFFFFF"/>
              </a:highlight>
            </a:endParaRPr>
          </a:p>
          <a:p>
            <a:pPr indent="0" lvl="0" marL="152400" rtl="0" algn="l">
              <a:lnSpc>
                <a:spcPct val="100000"/>
              </a:lnSpc>
              <a:spcBef>
                <a:spcPts val="2600"/>
              </a:spcBef>
              <a:spcAft>
                <a:spcPts val="0"/>
              </a:spcAft>
              <a:buClr>
                <a:schemeClr val="accent4"/>
              </a:buClr>
              <a:buSzPts val="2000"/>
              <a:buFont typeface="Trebuchet MS"/>
              <a:buNone/>
            </a:pPr>
            <a:r>
              <a:rPr b="1" lang="en-US" sz="2000" u="sng">
                <a:solidFill>
                  <a:schemeClr val="accent4"/>
                </a:solidFill>
                <a:latin typeface="Trebuchet MS"/>
                <a:ea typeface="Trebuchet MS"/>
                <a:cs typeface="Trebuchet MS"/>
                <a:sym typeface="Trebuchet MS"/>
              </a:rPr>
              <a:t>Things in pipeline:</a:t>
            </a:r>
            <a:endParaRPr b="1" sz="2000">
              <a:solidFill>
                <a:schemeClr val="accent4"/>
              </a:solidFill>
              <a:latin typeface="Trebuchet MS"/>
              <a:ea typeface="Trebuchet MS"/>
              <a:cs typeface="Trebuchet MS"/>
              <a:sym typeface="Trebuchet MS"/>
            </a:endParaRPr>
          </a:p>
          <a:p>
            <a:pPr indent="-254000" lvl="0" marL="355600" rtl="0" algn="l">
              <a:lnSpc>
                <a:spcPct val="100000"/>
              </a:lnSpc>
              <a:spcBef>
                <a:spcPts val="800"/>
              </a:spcBef>
              <a:spcAft>
                <a:spcPts val="0"/>
              </a:spcAft>
              <a:buClr>
                <a:schemeClr val="dk1"/>
              </a:buClr>
              <a:buSzPts val="1600"/>
              <a:buFont typeface="Trebuchet MS"/>
              <a:buChar char="●"/>
            </a:pPr>
            <a:r>
              <a:rPr lang="en-US" sz="2000">
                <a:solidFill>
                  <a:schemeClr val="accent4"/>
                </a:solidFill>
                <a:latin typeface="Trebuchet MS"/>
                <a:ea typeface="Trebuchet MS"/>
                <a:cs typeface="Trebuchet MS"/>
                <a:sym typeface="Trebuchet MS"/>
              </a:rPr>
              <a:t>Recipes for T5 and mT5</a:t>
            </a:r>
            <a:endParaRPr/>
          </a:p>
          <a:p>
            <a:pPr indent="-254000" lvl="0" marL="355600" rtl="0" algn="l">
              <a:lnSpc>
                <a:spcPct val="100000"/>
              </a:lnSpc>
              <a:spcBef>
                <a:spcPts val="800"/>
              </a:spcBef>
              <a:spcAft>
                <a:spcPts val="0"/>
              </a:spcAft>
              <a:buClr>
                <a:schemeClr val="dk1"/>
              </a:buClr>
              <a:buSzPts val="1600"/>
              <a:buFont typeface="Trebuchet MS"/>
              <a:buChar char="●"/>
            </a:pPr>
            <a:r>
              <a:rPr lang="en-US" sz="2000">
                <a:solidFill>
                  <a:schemeClr val="accent4"/>
                </a:solidFill>
                <a:latin typeface="Trebuchet MS"/>
                <a:ea typeface="Trebuchet MS"/>
                <a:cs typeface="Trebuchet MS"/>
                <a:sym typeface="Trebuchet MS"/>
              </a:rPr>
              <a:t>Cloud Support for training </a:t>
            </a:r>
            <a:endParaRPr/>
          </a:p>
          <a:p>
            <a:pPr indent="-254000" lvl="0" marL="355600" rtl="0" algn="l">
              <a:lnSpc>
                <a:spcPct val="100000"/>
              </a:lnSpc>
              <a:spcBef>
                <a:spcPts val="800"/>
              </a:spcBef>
              <a:spcAft>
                <a:spcPts val="0"/>
              </a:spcAft>
              <a:buClr>
                <a:schemeClr val="dk1"/>
              </a:buClr>
              <a:buSzPts val="1600"/>
              <a:buFont typeface="Trebuchet MS"/>
              <a:buChar char="●"/>
            </a:pPr>
            <a:r>
              <a:rPr lang="en-US" sz="2000">
                <a:solidFill>
                  <a:schemeClr val="accent4"/>
                </a:solidFill>
                <a:latin typeface="Trebuchet MS"/>
                <a:ea typeface="Trebuchet MS"/>
                <a:cs typeface="Trebuchet MS"/>
                <a:sym typeface="Trebuchet MS"/>
              </a:rPr>
              <a:t>Support for distributed data preprocessing</a:t>
            </a:r>
            <a:endParaRPr sz="2000">
              <a:solidFill>
                <a:schemeClr val="accent4"/>
              </a:solidFill>
              <a:latin typeface="Trebuchet MS"/>
              <a:ea typeface="Trebuchet MS"/>
              <a:cs typeface="Trebuchet MS"/>
              <a:sym typeface="Trebuchet MS"/>
            </a:endParaRPr>
          </a:p>
          <a:p>
            <a:pPr indent="-152400" lvl="0" marL="355600" rtl="0" algn="l">
              <a:lnSpc>
                <a:spcPct val="100000"/>
              </a:lnSpc>
              <a:spcBef>
                <a:spcPts val="800"/>
              </a:spcBef>
              <a:spcAft>
                <a:spcPts val="0"/>
              </a:spcAft>
              <a:buClr>
                <a:schemeClr val="dk1"/>
              </a:buClr>
              <a:buSzPts val="1600"/>
              <a:buFont typeface="Trebuchet MS"/>
              <a:buNone/>
            </a:pPr>
            <a:r>
              <a:t/>
            </a:r>
            <a:endParaRPr sz="2000">
              <a:solidFill>
                <a:schemeClr val="accent4"/>
              </a:solidFill>
              <a:latin typeface="Trebuchet MS"/>
              <a:ea typeface="Trebuchet MS"/>
              <a:cs typeface="Trebuchet MS"/>
              <a:sym typeface="Trebuchet MS"/>
            </a:endParaRPr>
          </a:p>
          <a:p>
            <a:pPr indent="-152400" lvl="0" marL="355600" rtl="0" algn="l">
              <a:lnSpc>
                <a:spcPct val="100000"/>
              </a:lnSpc>
              <a:spcBef>
                <a:spcPts val="800"/>
              </a:spcBef>
              <a:spcAft>
                <a:spcPts val="0"/>
              </a:spcAft>
              <a:buClr>
                <a:schemeClr val="dk1"/>
              </a:buClr>
              <a:buSzPts val="1600"/>
              <a:buFont typeface="Trebuchet MS"/>
              <a:buNone/>
            </a:pPr>
            <a:r>
              <a:t/>
            </a:r>
            <a:endParaRPr sz="2000">
              <a:solidFill>
                <a:schemeClr val="accent4"/>
              </a:solidFill>
              <a:latin typeface="Trebuchet MS"/>
              <a:ea typeface="Trebuchet MS"/>
              <a:cs typeface="Trebuchet MS"/>
              <a:sym typeface="Trebuchet MS"/>
            </a:endParaRPr>
          </a:p>
          <a:p>
            <a:pPr indent="0" lvl="0" marL="0" rtl="0" algn="l">
              <a:lnSpc>
                <a:spcPct val="100000"/>
              </a:lnSpc>
              <a:spcBef>
                <a:spcPts val="550"/>
              </a:spcBef>
              <a:spcAft>
                <a:spcPts val="1800"/>
              </a:spcAft>
              <a:buClr>
                <a:schemeClr val="dk1"/>
              </a:buClr>
              <a:buSzPts val="1100"/>
              <a:buFont typeface="Trebuchet MS"/>
              <a:buNone/>
            </a:pPr>
            <a:r>
              <a:t/>
            </a:r>
            <a:endParaRPr>
              <a:solidFill>
                <a:srgbClr val="222222"/>
              </a:solidFill>
            </a:endParaRPr>
          </a:p>
        </p:txBody>
      </p:sp>
      <p:sp>
        <p:nvSpPr>
          <p:cNvPr id="2746" name="Google Shape;2746;p12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p12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2" name="Google Shape;2762;p123: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15000"/>
              </a:lnSpc>
              <a:spcBef>
                <a:spcPts val="1200"/>
              </a:spcBef>
              <a:spcAft>
                <a:spcPts val="0"/>
              </a:spcAft>
              <a:buClr>
                <a:srgbClr val="CDCDCD"/>
              </a:buClr>
              <a:buSzPts val="1100"/>
              <a:buFont typeface="Arial"/>
              <a:buNone/>
            </a:pPr>
            <a:r>
              <a:rPr b="0" i="0" lang="en-US" sz="900">
                <a:solidFill>
                  <a:srgbClr val="000000"/>
                </a:solidFill>
                <a:latin typeface="Arial"/>
                <a:ea typeface="Arial"/>
                <a:cs typeface="Arial"/>
                <a:sym typeface="Arial"/>
              </a:rPr>
              <a:t>Megatron은 SuperPod를 사용하여 GPU 활용도를 극대화하고 수천 개의 GPU로 확장하고자 하는 연구 과학자를 위한 제품입니다. NVIDIA의 딥 러닝 소프트웨어 스택을 사용하여 업계 최고의 성능을 달성하고 여러 SuperPod의 확장 가능한 장치에서 모델을 벤치마킹합니다.</a:t>
            </a:r>
            <a:br>
              <a:rPr lang="en-US" sz="900"/>
            </a:br>
            <a:br>
              <a:rPr lang="en-US" sz="900"/>
            </a:br>
            <a:r>
              <a:rPr b="0" i="0" lang="en-US" sz="900">
                <a:solidFill>
                  <a:srgbClr val="000000"/>
                </a:solidFill>
                <a:latin typeface="Arial"/>
                <a:ea typeface="Arial"/>
                <a:cs typeface="Arial"/>
                <a:sym typeface="Arial"/>
              </a:rPr>
              <a:t>메가트론을 설계할 때 우리는 특정한 목표를 염두에 두고 있었습니다.</a:t>
            </a:r>
            <a:br>
              <a:rPr lang="en-US" sz="900"/>
            </a:br>
            <a:r>
              <a:rPr b="0" i="0" lang="en-US" sz="900">
                <a:solidFill>
                  <a:srgbClr val="000000"/>
                </a:solidFill>
                <a:latin typeface="Arial"/>
                <a:ea typeface="Arial"/>
                <a:cs typeface="Arial"/>
                <a:sym typeface="Arial"/>
              </a:rPr>
              <a:t>우리는 진입 장벽이 낮고 기존 코드 기반 위에 구축할 수 있는 능력을 갖기를 원했습니다. 우리는 BERT와 GPT 코드 베이스를 모두 잘 테스트했고 스케일업만 하면 되었습니다. 그 결과, 최소한의 변경과 코드 재작성만 하면되는 간단한 방법을 설계하는 것을 목표로 했습니다.</a:t>
            </a:r>
            <a:br>
              <a:rPr lang="en-US" sz="900"/>
            </a:br>
            <a:r>
              <a:rPr b="0" i="0" lang="en-US" sz="900">
                <a:solidFill>
                  <a:srgbClr val="000000"/>
                </a:solidFill>
                <a:latin typeface="Arial"/>
                <a:ea typeface="Arial"/>
                <a:cs typeface="Arial"/>
                <a:sym typeface="Arial"/>
              </a:rPr>
              <a:t>우리의 목표는 수십억 개의 매개 변수에서 트랜스포머 기반 언어 모델을 목표로 했습니다. 우리는 모든 종류의 모델과 병렬화를 지원하는 일반적인 프레임워크를 목표로 하지 않았습니다.</a:t>
            </a:r>
            <a:br>
              <a:rPr lang="en-US" sz="900"/>
            </a:br>
            <a:endParaRPr sz="900"/>
          </a:p>
          <a:p>
            <a:pPr indent="0" lvl="0" marL="0" rtl="0" algn="l">
              <a:lnSpc>
                <a:spcPct val="115000"/>
              </a:lnSpc>
              <a:spcBef>
                <a:spcPts val="1200"/>
              </a:spcBef>
              <a:spcAft>
                <a:spcPts val="0"/>
              </a:spcAft>
              <a:buClr>
                <a:srgbClr val="CDCDCD"/>
              </a:buClr>
              <a:buSzPts val="1100"/>
              <a:buFont typeface="Arial"/>
              <a:buNone/>
            </a:pPr>
            <a:r>
              <a:rPr b="0" i="0" lang="en-US" sz="900">
                <a:solidFill>
                  <a:srgbClr val="000000"/>
                </a:solidFill>
                <a:latin typeface="Arial"/>
                <a:ea typeface="Arial"/>
                <a:cs typeface="Arial"/>
                <a:sym typeface="Arial"/>
              </a:rPr>
              <a:t>NVIDIA의 일원이 되는 것은 높은 활용률을 달성하는 데 중요하며 결과적으로 리소스가 낭비되지 않습니다.</a:t>
            </a:r>
            <a:br>
              <a:rPr lang="en-US" sz="900"/>
            </a:br>
            <a:r>
              <a:rPr b="0" i="0" lang="en-US" sz="900">
                <a:solidFill>
                  <a:srgbClr val="000000"/>
                </a:solidFill>
                <a:latin typeface="Arial"/>
                <a:ea typeface="Arial"/>
                <a:cs typeface="Arial"/>
                <a:sym typeface="Arial"/>
              </a:rPr>
              <a:t>요약하면, 우리의 목표는 수십억 개의 매개 변수 트랜스포머 기반 모델을 효율적으로 학습하기 위한 간단한 병렬 알고리즘을 갖는 것이었습니다.</a:t>
            </a:r>
            <a:endParaRPr sz="1000">
              <a:solidFill>
                <a:schemeClr val="dk1"/>
              </a:solidFill>
              <a:highlight>
                <a:srgbClr val="FFFFFF"/>
              </a:highlight>
            </a:endParaRPr>
          </a:p>
          <a:p>
            <a:pPr indent="0" lvl="0" marL="0" rtl="0" algn="l">
              <a:lnSpc>
                <a:spcPct val="115000"/>
              </a:lnSpc>
              <a:spcBef>
                <a:spcPts val="1200"/>
              </a:spcBef>
              <a:spcAft>
                <a:spcPts val="0"/>
              </a:spcAft>
              <a:buClr>
                <a:srgbClr val="CDCDCD"/>
              </a:buClr>
              <a:buSzPts val="1100"/>
              <a:buFont typeface="Arial"/>
              <a:buNone/>
            </a:pPr>
            <a:r>
              <a:t/>
            </a:r>
            <a:endParaRPr sz="1000">
              <a:solidFill>
                <a:schemeClr val="dk1"/>
              </a:solidFill>
              <a:highlight>
                <a:srgbClr val="FFFFFF"/>
              </a:highlight>
            </a:endParaRPr>
          </a:p>
          <a:p>
            <a:pPr indent="0" lvl="0" marL="0" rtl="0" algn="l">
              <a:lnSpc>
                <a:spcPct val="115000"/>
              </a:lnSpc>
              <a:spcBef>
                <a:spcPts val="1200"/>
              </a:spcBef>
              <a:spcAft>
                <a:spcPts val="0"/>
              </a:spcAft>
              <a:buClr>
                <a:srgbClr val="CDCDCD"/>
              </a:buClr>
              <a:buSzPts val="1100"/>
              <a:buFont typeface="Arial"/>
              <a:buNone/>
            </a:pPr>
            <a:r>
              <a:rPr lang="en-US" sz="1000">
                <a:solidFill>
                  <a:schemeClr val="dk1"/>
                </a:solidFill>
                <a:highlight>
                  <a:srgbClr val="FFFFFF"/>
                </a:highlight>
              </a:rPr>
              <a:t>Megatron is for research scientist who want to Train, fine-tune State-of-the-Art Models, achieving the highest GPU utilization and scaling to thousands of GPUs using SuperPods We achieve the best performance in the industry Using NVIDIA’s Deep Learning Software Stack and we benchmark our models on multiple scalable units of SuperPods</a:t>
            </a:r>
            <a:endParaRPr sz="1000">
              <a:solidFill>
                <a:schemeClr val="dk1"/>
              </a:solidFill>
              <a:highlight>
                <a:srgbClr val="FFFFFF"/>
              </a:highlight>
            </a:endParaRPr>
          </a:p>
          <a:p>
            <a:pPr indent="0" lvl="0" marL="0" rtl="0" algn="l">
              <a:lnSpc>
                <a:spcPct val="100000"/>
              </a:lnSpc>
              <a:spcBef>
                <a:spcPts val="600"/>
              </a:spcBef>
              <a:spcAft>
                <a:spcPts val="0"/>
              </a:spcAft>
              <a:buClr>
                <a:srgbClr val="CDCDCD"/>
              </a:buClr>
              <a:buSzPts val="1400"/>
              <a:buFont typeface="Trebuchet MS"/>
              <a:buNone/>
            </a:pPr>
            <a:r>
              <a:t/>
            </a:r>
            <a:endParaRPr sz="1000">
              <a:solidFill>
                <a:schemeClr val="dk1"/>
              </a:solidFill>
              <a:latin typeface="Trebuchet MS"/>
              <a:ea typeface="Trebuchet MS"/>
              <a:cs typeface="Trebuchet MS"/>
              <a:sym typeface="Trebuchet MS"/>
            </a:endParaRPr>
          </a:p>
          <a:p>
            <a:pPr indent="0" lvl="0" marL="0" rtl="0" algn="l">
              <a:lnSpc>
                <a:spcPct val="100000"/>
              </a:lnSpc>
              <a:spcBef>
                <a:spcPts val="600"/>
              </a:spcBef>
              <a:spcAft>
                <a:spcPts val="0"/>
              </a:spcAft>
              <a:buClr>
                <a:srgbClr val="CDCDCD"/>
              </a:buClr>
              <a:buSzPts val="1400"/>
              <a:buFont typeface="Trebuchet MS"/>
              <a:buNone/>
            </a:pPr>
            <a:r>
              <a:t/>
            </a:r>
            <a:endParaRPr sz="1000">
              <a:solidFill>
                <a:schemeClr val="dk1"/>
              </a:solidFill>
              <a:latin typeface="Trebuchet MS"/>
              <a:ea typeface="Trebuchet MS"/>
              <a:cs typeface="Trebuchet MS"/>
              <a:sym typeface="Trebuchet MS"/>
            </a:endParaRPr>
          </a:p>
          <a:p>
            <a:pPr indent="0" lvl="0" marL="0" rtl="0" algn="l">
              <a:lnSpc>
                <a:spcPct val="100000"/>
              </a:lnSpc>
              <a:spcBef>
                <a:spcPts val="600"/>
              </a:spcBef>
              <a:spcAft>
                <a:spcPts val="0"/>
              </a:spcAft>
              <a:buClr>
                <a:srgbClr val="CDCDCD"/>
              </a:buClr>
              <a:buSzPts val="1400"/>
              <a:buFont typeface="Trebuchet MS"/>
              <a:buNone/>
            </a:pPr>
            <a:r>
              <a:rPr lang="en-US" sz="1000">
                <a:solidFill>
                  <a:schemeClr val="dk1"/>
                </a:solidFill>
                <a:latin typeface="Trebuchet MS"/>
                <a:ea typeface="Trebuchet MS"/>
                <a:cs typeface="Trebuchet MS"/>
                <a:sym typeface="Trebuchet MS"/>
              </a:rPr>
              <a:t>We had certain goals in mind when we were designing megatron.</a:t>
            </a:r>
            <a:endParaRPr sz="1000">
              <a:solidFill>
                <a:schemeClr val="dk1"/>
              </a:solidFill>
              <a:latin typeface="Trebuchet MS"/>
              <a:ea typeface="Trebuchet MS"/>
              <a:cs typeface="Trebuchet MS"/>
              <a:sym typeface="Trebuchet MS"/>
            </a:endParaRPr>
          </a:p>
          <a:p>
            <a:pPr indent="0" lvl="0" marL="0" rtl="0" algn="l">
              <a:lnSpc>
                <a:spcPct val="100000"/>
              </a:lnSpc>
              <a:spcBef>
                <a:spcPts val="600"/>
              </a:spcBef>
              <a:spcAft>
                <a:spcPts val="0"/>
              </a:spcAft>
              <a:buClr>
                <a:srgbClr val="CDCDCD"/>
              </a:buClr>
              <a:buSzPts val="1400"/>
              <a:buFont typeface="Trebuchet MS"/>
              <a:buNone/>
            </a:pPr>
            <a:r>
              <a:rPr lang="en-US" sz="1000">
                <a:solidFill>
                  <a:schemeClr val="dk1"/>
                </a:solidFill>
                <a:latin typeface="Trebuchet MS"/>
                <a:ea typeface="Trebuchet MS"/>
                <a:cs typeface="Trebuchet MS"/>
                <a:sym typeface="Trebuchet MS"/>
              </a:rPr>
              <a:t>We wanted to have a low barrier to entry and the ability to build on top of our existing code base. We had both BERT and GPT code bases well tested and we only needed to scale them up. As a result we aimed for designing simple method that requires minimal changes and no code rewriting</a:t>
            </a:r>
            <a:endParaRPr sz="1000">
              <a:solidFill>
                <a:schemeClr val="dk1"/>
              </a:solidFill>
              <a:latin typeface="Trebuchet MS"/>
              <a:ea typeface="Trebuchet MS"/>
              <a:cs typeface="Trebuchet MS"/>
              <a:sym typeface="Trebuchet MS"/>
            </a:endParaRPr>
          </a:p>
          <a:p>
            <a:pPr indent="0" lvl="0" marL="0" rtl="0" algn="l">
              <a:lnSpc>
                <a:spcPct val="100000"/>
              </a:lnSpc>
              <a:spcBef>
                <a:spcPts val="600"/>
              </a:spcBef>
              <a:spcAft>
                <a:spcPts val="0"/>
              </a:spcAft>
              <a:buClr>
                <a:srgbClr val="CDCDCD"/>
              </a:buClr>
              <a:buSzPts val="1400"/>
              <a:buFont typeface="Trebuchet MS"/>
              <a:buNone/>
            </a:pPr>
            <a:r>
              <a:rPr lang="en-US" sz="1000">
                <a:solidFill>
                  <a:schemeClr val="dk1"/>
                </a:solidFill>
                <a:latin typeface="Trebuchet MS"/>
                <a:ea typeface="Trebuchet MS"/>
                <a:cs typeface="Trebuchet MS"/>
                <a:sym typeface="Trebuchet MS"/>
              </a:rPr>
              <a:t>Our goal was target to transformer-based language models at billions of parameters. We did not aim for a generic framework that supports all sort of models and parallelism</a:t>
            </a:r>
            <a:endParaRPr sz="1000">
              <a:solidFill>
                <a:schemeClr val="dk1"/>
              </a:solidFill>
              <a:latin typeface="Trebuchet MS"/>
              <a:ea typeface="Trebuchet MS"/>
              <a:cs typeface="Trebuchet MS"/>
              <a:sym typeface="Trebuchet MS"/>
            </a:endParaRPr>
          </a:p>
          <a:p>
            <a:pPr indent="0" lvl="0" marL="0" rtl="0" algn="l">
              <a:lnSpc>
                <a:spcPct val="100000"/>
              </a:lnSpc>
              <a:spcBef>
                <a:spcPts val="600"/>
              </a:spcBef>
              <a:spcAft>
                <a:spcPts val="0"/>
              </a:spcAft>
              <a:buClr>
                <a:srgbClr val="CDCDCD"/>
              </a:buClr>
              <a:buSzPts val="1400"/>
              <a:buFont typeface="Trebuchet MS"/>
              <a:buNone/>
            </a:pPr>
            <a:r>
              <a:rPr lang="en-US" sz="1000">
                <a:solidFill>
                  <a:schemeClr val="dk1"/>
                </a:solidFill>
                <a:latin typeface="Trebuchet MS"/>
                <a:ea typeface="Trebuchet MS"/>
                <a:cs typeface="Trebuchet MS"/>
                <a:sym typeface="Trebuchet MS"/>
              </a:rPr>
              <a:t>Being part of NVIDIA, is is important for us to achieve high utilization and as a result resources are not waisted. </a:t>
            </a:r>
            <a:endParaRPr sz="1000">
              <a:solidFill>
                <a:schemeClr val="dk1"/>
              </a:solidFill>
              <a:latin typeface="Trebuchet MS"/>
              <a:ea typeface="Trebuchet MS"/>
              <a:cs typeface="Trebuchet MS"/>
              <a:sym typeface="Trebuchet MS"/>
            </a:endParaRPr>
          </a:p>
          <a:p>
            <a:pPr indent="0" lvl="0" marL="0" rtl="0" algn="l">
              <a:lnSpc>
                <a:spcPct val="100000"/>
              </a:lnSpc>
              <a:spcBef>
                <a:spcPts val="600"/>
              </a:spcBef>
              <a:spcAft>
                <a:spcPts val="0"/>
              </a:spcAft>
              <a:buClr>
                <a:srgbClr val="CDCDCD"/>
              </a:buClr>
              <a:buSzPts val="1400"/>
              <a:buFont typeface="Trebuchet MS"/>
              <a:buNone/>
            </a:pPr>
            <a:r>
              <a:rPr lang="en-US" sz="1000">
                <a:solidFill>
                  <a:schemeClr val="dk1"/>
                </a:solidFill>
                <a:latin typeface="Trebuchet MS"/>
                <a:ea typeface="Trebuchet MS"/>
                <a:cs typeface="Trebuchet MS"/>
                <a:sym typeface="Trebuchet MS"/>
              </a:rPr>
              <a:t>In summary our goal was to have a simple parallel algorithm for efficiently training billions parameter transformer-based models.</a:t>
            </a:r>
            <a:endParaRPr b="1" sz="1000">
              <a:solidFill>
                <a:schemeClr val="dk1"/>
              </a:solidFill>
            </a:endParaRPr>
          </a:p>
        </p:txBody>
      </p:sp>
      <p:sp>
        <p:nvSpPr>
          <p:cNvPr id="2763" name="Google Shape;2763;p123: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0" name="Shape 2770"/>
        <p:cNvGrpSpPr/>
        <p:nvPr/>
      </p:nvGrpSpPr>
      <p:grpSpPr>
        <a:xfrm>
          <a:off x="0" y="0"/>
          <a:ext cx="0" cy="0"/>
          <a:chOff x="0" y="0"/>
          <a:chExt cx="0" cy="0"/>
        </a:xfrm>
      </p:grpSpPr>
      <p:sp>
        <p:nvSpPr>
          <p:cNvPr id="2771" name="Google Shape;2771;p12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772" name="Google Shape;2772;p1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p12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777" name="Google Shape;2777;p1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p12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785" name="Google Shape;2785;p12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p1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0" name="Google Shape;2790;p12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2791" name="Google Shape;2791;p12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p1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457200" lvl="0" marL="457200" rtl="0" algn="l">
              <a:lnSpc>
                <a:spcPct val="90000"/>
              </a:lnSpc>
              <a:spcBef>
                <a:spcPts val="0"/>
              </a:spcBef>
              <a:spcAft>
                <a:spcPts val="0"/>
              </a:spcAft>
              <a:buClr>
                <a:srgbClr val="000000"/>
              </a:buClr>
              <a:buSzPts val="1695"/>
              <a:buFont typeface="Arial"/>
              <a:buAutoNum type="arabicPeriod"/>
            </a:pPr>
            <a:r>
              <a:rPr b="0" i="0" lang="en-US" sz="1695">
                <a:solidFill>
                  <a:srgbClr val="000000"/>
                </a:solidFill>
                <a:latin typeface="Arial"/>
                <a:ea typeface="Arial"/>
                <a:cs typeface="Arial"/>
                <a:sym typeface="Arial"/>
              </a:rPr>
              <a:t>각 프로세스에는 전체 모델 복제본이 있습니다.</a:t>
            </a:r>
            <a:endParaRPr/>
          </a:p>
          <a:p>
            <a:pPr indent="-457200" lvl="0" marL="457200" rtl="0" algn="l">
              <a:lnSpc>
                <a:spcPct val="90000"/>
              </a:lnSpc>
              <a:spcBef>
                <a:spcPts val="509"/>
              </a:spcBef>
              <a:spcAft>
                <a:spcPts val="0"/>
              </a:spcAft>
              <a:buClr>
                <a:srgbClr val="000000"/>
              </a:buClr>
              <a:buSzPts val="1695"/>
              <a:buFont typeface="Arial"/>
              <a:buAutoNum type="arabicPeriod"/>
            </a:pPr>
            <a:r>
              <a:rPr b="0" i="0" lang="en-US" sz="1695">
                <a:solidFill>
                  <a:srgbClr val="000000"/>
                </a:solidFill>
                <a:latin typeface="Arial"/>
                <a:ea typeface="Arial"/>
                <a:cs typeface="Arial"/>
                <a:sym typeface="Arial"/>
              </a:rPr>
              <a:t>프로세스 0은 초기화 중에 다른 프로세스로 매개 변수를 브로드캐스트합니다.</a:t>
            </a:r>
            <a:endParaRPr/>
          </a:p>
          <a:p>
            <a:pPr indent="-457200" lvl="0" marL="457200" rtl="0" algn="l">
              <a:lnSpc>
                <a:spcPct val="90000"/>
              </a:lnSpc>
              <a:spcBef>
                <a:spcPts val="509"/>
              </a:spcBef>
              <a:spcAft>
                <a:spcPts val="0"/>
              </a:spcAft>
              <a:buClr>
                <a:srgbClr val="000000"/>
              </a:buClr>
              <a:buSzPts val="1695"/>
              <a:buFont typeface="Arial"/>
              <a:buAutoNum type="arabicPeriod"/>
            </a:pPr>
            <a:r>
              <a:rPr b="0" i="0" lang="en-US" sz="1695">
                <a:solidFill>
                  <a:srgbClr val="000000"/>
                </a:solidFill>
                <a:latin typeface="Arial"/>
                <a:ea typeface="Arial"/>
                <a:cs typeface="Arial"/>
                <a:sym typeface="Arial"/>
              </a:rPr>
              <a:t>모든 프로세스가 AllReduce를 호출하여 역방향에서 그레이디언트를 동기화합니다.</a:t>
            </a:r>
            <a:br>
              <a:rPr lang="en-US" sz="1695"/>
            </a:br>
            <a:r>
              <a:rPr b="0" i="0" lang="en-US" sz="1695">
                <a:solidFill>
                  <a:srgbClr val="000000"/>
                </a:solidFill>
                <a:latin typeface="Arial"/>
                <a:ea typeface="Arial"/>
                <a:cs typeface="Arial"/>
                <a:sym typeface="Arial"/>
              </a:rPr>
              <a:t>https://www.nvidia.com/en-us/on-demand/session/gtcspring22-s41986/</a:t>
            </a:r>
            <a:endParaRPr sz="1695"/>
          </a:p>
          <a:p>
            <a:pPr indent="-349567" lvl="0" marL="457200" rtl="0" algn="l">
              <a:lnSpc>
                <a:spcPct val="90000"/>
              </a:lnSpc>
              <a:spcBef>
                <a:spcPts val="509"/>
              </a:spcBef>
              <a:spcAft>
                <a:spcPts val="0"/>
              </a:spcAft>
              <a:buClr>
                <a:schemeClr val="dk1"/>
              </a:buClr>
              <a:buSzPts val="1695"/>
              <a:buFont typeface="Trebuchet MS"/>
              <a:buNone/>
            </a:pPr>
            <a:r>
              <a:t/>
            </a:r>
            <a:endParaRPr sz="1695"/>
          </a:p>
          <a:p>
            <a:pPr indent="-457200" lvl="0" marL="457200" rtl="0" algn="l">
              <a:lnSpc>
                <a:spcPct val="90000"/>
              </a:lnSpc>
              <a:spcBef>
                <a:spcPts val="509"/>
              </a:spcBef>
              <a:spcAft>
                <a:spcPts val="0"/>
              </a:spcAft>
              <a:buClr>
                <a:schemeClr val="dk1"/>
              </a:buClr>
              <a:buSzPts val="1695"/>
              <a:buFont typeface="Trebuchet MS"/>
              <a:buAutoNum type="arabicPeriod"/>
            </a:pPr>
            <a:r>
              <a:rPr lang="en-US" sz="1695"/>
              <a:t>Each process has a full model replica </a:t>
            </a:r>
            <a:endParaRPr/>
          </a:p>
          <a:p>
            <a:pPr indent="-457200" lvl="0" marL="457200" rtl="0" algn="l">
              <a:lnSpc>
                <a:spcPct val="90000"/>
              </a:lnSpc>
              <a:spcBef>
                <a:spcPts val="509"/>
              </a:spcBef>
              <a:spcAft>
                <a:spcPts val="0"/>
              </a:spcAft>
              <a:buClr>
                <a:schemeClr val="dk1"/>
              </a:buClr>
              <a:buSzPts val="1695"/>
              <a:buFont typeface="Trebuchet MS"/>
              <a:buAutoNum type="arabicPeriod"/>
            </a:pPr>
            <a:r>
              <a:rPr lang="en-US" sz="1695"/>
              <a:t>Process 0 broadcasts params to other processes during initialization </a:t>
            </a:r>
            <a:endParaRPr/>
          </a:p>
          <a:p>
            <a:pPr indent="-457200" lvl="0" marL="457200" rtl="0" algn="l">
              <a:lnSpc>
                <a:spcPct val="90000"/>
              </a:lnSpc>
              <a:spcBef>
                <a:spcPts val="509"/>
              </a:spcBef>
              <a:spcAft>
                <a:spcPts val="0"/>
              </a:spcAft>
              <a:buClr>
                <a:schemeClr val="dk1"/>
              </a:buClr>
              <a:buSzPts val="1695"/>
              <a:buFont typeface="Trebuchet MS"/>
              <a:buAutoNum type="arabicPeriod"/>
            </a:pPr>
            <a:r>
              <a:rPr lang="en-US" sz="1695"/>
              <a:t>All processes call AllReduce to synchronize gradients during backward</a:t>
            </a:r>
            <a:endParaRPr/>
          </a:p>
          <a:p>
            <a:pPr indent="0" lvl="0" marL="0" rtl="0" algn="l">
              <a:lnSpc>
                <a:spcPct val="90000"/>
              </a:lnSpc>
              <a:spcBef>
                <a:spcPts val="509"/>
              </a:spcBef>
              <a:spcAft>
                <a:spcPts val="0"/>
              </a:spcAft>
              <a:buClr>
                <a:schemeClr val="dk1"/>
              </a:buClr>
              <a:buSzPts val="1695"/>
              <a:buFont typeface="Trebuchet MS"/>
              <a:buNone/>
            </a:pPr>
            <a:r>
              <a:rPr lang="en-US" sz="1695"/>
              <a:t>https://www.nvidia.com/en-us/on-demand/session/gtcspring22-s41986/</a:t>
            </a:r>
            <a:endParaRPr/>
          </a:p>
        </p:txBody>
      </p:sp>
      <p:sp>
        <p:nvSpPr>
          <p:cNvPr id="1230" name="Google Shape;1230;p1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7" name="Google Shape;1237;p1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Clr>
                <a:srgbClr val="000000"/>
              </a:buClr>
              <a:buSzPts val="1800"/>
              <a:buFont typeface="Arial"/>
              <a:buNone/>
            </a:pPr>
            <a:r>
              <a:rPr b="0" i="0" lang="en-US">
                <a:solidFill>
                  <a:srgbClr val="000000"/>
                </a:solidFill>
                <a:latin typeface="Arial"/>
                <a:ea typeface="Arial"/>
                <a:cs typeface="Arial"/>
                <a:sym typeface="Arial"/>
              </a:rPr>
              <a:t>기본적으로 Linux의 경우 Gloo 및 NCCL 백엔드는 PyTorch distributed(CUDA를 사용하여 빌드하는 경우에만 NCCL only)에 구축되어 포함됩니다</a:t>
            </a:r>
            <a:endParaRPr b="0" i="0">
              <a:solidFill>
                <a:srgbClr val="000000"/>
              </a:solidFill>
              <a:latin typeface="Arial"/>
              <a:ea typeface="Arial"/>
              <a:cs typeface="Arial"/>
              <a:sym typeface="Arial"/>
            </a:endParaRPr>
          </a:p>
          <a:p>
            <a:pPr indent="0" lvl="0" marL="0" rtl="0" algn="l">
              <a:lnSpc>
                <a:spcPct val="100000"/>
              </a:lnSpc>
              <a:spcBef>
                <a:spcPts val="550"/>
              </a:spcBef>
              <a:spcAft>
                <a:spcPts val="0"/>
              </a:spcAft>
              <a:buClr>
                <a:schemeClr val="dk1"/>
              </a:buClr>
              <a:buSzPts val="1833"/>
              <a:buFont typeface="Trebuchet MS"/>
              <a:buNone/>
            </a:pPr>
            <a:r>
              <a:t/>
            </a:r>
            <a:endParaRPr b="0" i="0">
              <a:solidFill>
                <a:srgbClr val="262626"/>
              </a:solidFill>
              <a:latin typeface="Arial"/>
              <a:ea typeface="Arial"/>
              <a:cs typeface="Arial"/>
              <a:sym typeface="Arial"/>
            </a:endParaRPr>
          </a:p>
          <a:p>
            <a:pPr indent="0" lvl="0" marL="0" rtl="0" algn="l">
              <a:lnSpc>
                <a:spcPct val="100000"/>
              </a:lnSpc>
              <a:spcBef>
                <a:spcPts val="540"/>
              </a:spcBef>
              <a:spcAft>
                <a:spcPts val="0"/>
              </a:spcAft>
              <a:buClr>
                <a:srgbClr val="262626"/>
              </a:buClr>
              <a:buSzPts val="1800"/>
              <a:buFont typeface="Arial"/>
              <a:buNone/>
            </a:pPr>
            <a:r>
              <a:rPr b="0" i="0" lang="en-US">
                <a:solidFill>
                  <a:srgbClr val="262626"/>
                </a:solidFill>
                <a:latin typeface="Arial"/>
                <a:ea typeface="Arial"/>
                <a:cs typeface="Arial"/>
                <a:sym typeface="Arial"/>
              </a:rPr>
              <a:t>By default for Linux, the Gloo and NCCL backends are built and included in PyTorch distributed (NCCL only when building with CUDA).</a:t>
            </a:r>
            <a:endParaRPr/>
          </a:p>
        </p:txBody>
      </p:sp>
      <p:sp>
        <p:nvSpPr>
          <p:cNvPr id="1238" name="Google Shape;1238;p1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6" name="Google Shape;1246;p1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1247" name="Google Shape;1247;p1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p1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1253" name="Google Shape;1253;p1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1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1259" name="Google Shape;1259;p1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p1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80000"/>
              </a:lnSpc>
              <a:spcBef>
                <a:spcPts val="0"/>
              </a:spcBef>
              <a:spcAft>
                <a:spcPts val="0"/>
              </a:spcAft>
              <a:buClr>
                <a:srgbClr val="000000"/>
              </a:buClr>
              <a:buSzPts val="1695"/>
              <a:buFont typeface="Arial"/>
              <a:buNone/>
            </a:pPr>
            <a:r>
              <a:rPr b="0" i="0" lang="en-US" sz="1695">
                <a:solidFill>
                  <a:srgbClr val="000000"/>
                </a:solidFill>
                <a:latin typeface="Arial"/>
                <a:ea typeface="Arial"/>
                <a:cs typeface="Arial"/>
                <a:sym typeface="Arial"/>
              </a:rPr>
              <a:t>절약되는 최대 GPU 메모리를 저장할 수 있으므로 더 큰 모델 크기 또는 더 큰 배치 크기를 사용하도록 트레이닝 규모를 조정할 수 있습니다. 메모리 효율성을 더욱 극대화하기 위해 FSDP는 인스턴스가 계산에서 활성화되지 않을 때 매개 변수, 그레디언트 및 옵티마이저 상태를 CPU로 오프로드할 수 있습니다.</a:t>
            </a:r>
            <a:br>
              <a:rPr lang="en-US" sz="1695"/>
            </a:br>
            <a:br>
              <a:rPr lang="en-US" sz="1695"/>
            </a:br>
            <a:r>
              <a:rPr b="0" i="0" lang="en-US" sz="1695">
                <a:solidFill>
                  <a:srgbClr val="000000"/>
                </a:solidFill>
                <a:latin typeface="Arial"/>
                <a:ea typeface="Arial"/>
                <a:cs typeface="Arial"/>
                <a:sym typeface="Arial"/>
              </a:rPr>
              <a:t>https://fairscale.readthedocs.io/en/latest/</a:t>
            </a:r>
            <a:endParaRPr/>
          </a:p>
          <a:p>
            <a:pPr indent="0" lvl="0" marL="0" rtl="0" algn="l">
              <a:lnSpc>
                <a:spcPct val="80000"/>
              </a:lnSpc>
              <a:spcBef>
                <a:spcPts val="509"/>
              </a:spcBef>
              <a:spcAft>
                <a:spcPts val="0"/>
              </a:spcAft>
              <a:buClr>
                <a:schemeClr val="dk1"/>
              </a:buClr>
              <a:buSzPts val="1695"/>
              <a:buFont typeface="Trebuchet MS"/>
              <a:buNone/>
            </a:pPr>
            <a:r>
              <a:t/>
            </a:r>
            <a:endParaRPr b="0" i="0" sz="1695">
              <a:solidFill>
                <a:srgbClr val="6C6C6D"/>
              </a:solidFill>
              <a:latin typeface="Arial"/>
              <a:ea typeface="Arial"/>
              <a:cs typeface="Arial"/>
              <a:sym typeface="Arial"/>
            </a:endParaRPr>
          </a:p>
          <a:p>
            <a:pPr indent="0" lvl="0" marL="0" rtl="0" algn="l">
              <a:lnSpc>
                <a:spcPct val="80000"/>
              </a:lnSpc>
              <a:spcBef>
                <a:spcPts val="509"/>
              </a:spcBef>
              <a:spcAft>
                <a:spcPts val="0"/>
              </a:spcAft>
              <a:buClr>
                <a:srgbClr val="6C6C6D"/>
              </a:buClr>
              <a:buSzPts val="1695"/>
              <a:buFont typeface="Arial"/>
              <a:buNone/>
            </a:pPr>
            <a:r>
              <a:rPr b="0" i="0" lang="en-US" sz="1695">
                <a:solidFill>
                  <a:srgbClr val="6C6C6D"/>
                </a:solidFill>
                <a:latin typeface="Arial"/>
                <a:ea typeface="Arial"/>
                <a:cs typeface="Arial"/>
                <a:sym typeface="Arial"/>
              </a:rPr>
              <a:t>Save peak GPU memory could be saved and thus training can be scaled to use a larger model size or larger batch size. To further maximize memory efficiency, FSDP can offload the parameters, gradients and optimizer states to CPUs when the instance is not active in the computation.</a:t>
            </a:r>
            <a:endParaRPr/>
          </a:p>
          <a:p>
            <a:pPr indent="0" lvl="0" marL="0" rtl="0" algn="l">
              <a:lnSpc>
                <a:spcPct val="80000"/>
              </a:lnSpc>
              <a:spcBef>
                <a:spcPts val="509"/>
              </a:spcBef>
              <a:spcAft>
                <a:spcPts val="0"/>
              </a:spcAft>
              <a:buClr>
                <a:schemeClr val="dk1"/>
              </a:buClr>
              <a:buSzPts val="1695"/>
              <a:buFont typeface="Trebuchet MS"/>
              <a:buNone/>
            </a:pPr>
            <a:r>
              <a:t/>
            </a:r>
            <a:endParaRPr b="0" i="0" sz="1695">
              <a:solidFill>
                <a:srgbClr val="6C6C6D"/>
              </a:solidFill>
              <a:latin typeface="Arial"/>
              <a:ea typeface="Arial"/>
              <a:cs typeface="Arial"/>
              <a:sym typeface="Arial"/>
            </a:endParaRPr>
          </a:p>
          <a:p>
            <a:pPr indent="0" lvl="0" marL="0" rtl="0" algn="l">
              <a:lnSpc>
                <a:spcPct val="80000"/>
              </a:lnSpc>
              <a:spcBef>
                <a:spcPts val="509"/>
              </a:spcBef>
              <a:spcAft>
                <a:spcPts val="0"/>
              </a:spcAft>
              <a:buClr>
                <a:schemeClr val="dk1"/>
              </a:buClr>
              <a:buSzPts val="1695"/>
              <a:buFont typeface="Trebuchet MS"/>
              <a:buNone/>
            </a:pPr>
            <a:r>
              <a:rPr lang="en-US" sz="1695"/>
              <a:t>https://fairscale.readthedocs.io/en/latest/</a:t>
            </a:r>
            <a:endParaRPr/>
          </a:p>
        </p:txBody>
      </p:sp>
      <p:sp>
        <p:nvSpPr>
          <p:cNvPr id="1265" name="Google Shape;1265;p1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1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p1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Clr>
                <a:schemeClr val="dk1"/>
              </a:buClr>
              <a:buSzPts val="1833"/>
              <a:buFont typeface="Trebuchet MS"/>
              <a:buNone/>
            </a:pPr>
            <a:r>
              <a:t/>
            </a:r>
            <a:endParaRPr/>
          </a:p>
        </p:txBody>
      </p:sp>
      <p:sp>
        <p:nvSpPr>
          <p:cNvPr id="1277" name="Google Shape;1277;p1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955" name="Google Shape;955;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p2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1288" name="Google Shape;1288;p2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1299" name="Google Shape;1299;p2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2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9" name="Google Shape;1309;p2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1310" name="Google Shape;1310;p2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2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p2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1321" name="Google Shape;1321;p2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p2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1331" name="Google Shape;1331;p2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p2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1338" name="Google Shape;1338;p2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2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p2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1345" name="Google Shape;1345;p2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2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1355" name="Google Shape;1355;p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2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1367" name="Google Shape;1367;p2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9" name="Google Shape;1379;p2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1380" name="Google Shape;1380;p2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963" name="Google Shape;963;p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30:notes"/>
          <p:cNvSpPr txBox="1"/>
          <p:nvPr>
            <p:ph idx="1" type="body"/>
          </p:nvPr>
        </p:nvSpPr>
        <p:spPr>
          <a:xfrm>
            <a:off x="701040" y="4415790"/>
            <a:ext cx="5608200" cy="4183500"/>
          </a:xfrm>
          <a:prstGeom prst="rect">
            <a:avLst/>
          </a:prstGeom>
          <a:noFill/>
          <a:ln>
            <a:noFill/>
          </a:ln>
        </p:spPr>
        <p:txBody>
          <a:bodyPr anchorCtr="0" anchor="t" bIns="91425" lIns="91425" spcFirstLastPara="1" rIns="91425" wrap="square" tIns="91425">
            <a:noAutofit/>
          </a:bodyPr>
          <a:lstStyle/>
          <a:p>
            <a:pPr indent="-301625" lvl="0" marL="571500" marR="0" rtl="0" algn="l">
              <a:lnSpc>
                <a:spcPct val="115000"/>
              </a:lnSpc>
              <a:spcBef>
                <a:spcPts val="0"/>
              </a:spcBef>
              <a:spcAft>
                <a:spcPts val="0"/>
              </a:spcAft>
              <a:buClr>
                <a:srgbClr val="1D1C1D"/>
              </a:buClr>
              <a:buSzPts val="1150"/>
              <a:buFont typeface="Arial"/>
              <a:buChar char="●"/>
            </a:pPr>
            <a:r>
              <a:rPr b="1" lang="en-US" sz="1150">
                <a:solidFill>
                  <a:srgbClr val="1D1C1D"/>
                </a:solidFill>
                <a:latin typeface="Arial"/>
                <a:ea typeface="Arial"/>
                <a:cs typeface="Arial"/>
                <a:sym typeface="Arial"/>
              </a:rPr>
              <a:t>Pipeline parallel </a:t>
            </a:r>
            <a:r>
              <a:rPr lang="en-US" sz="1150">
                <a:solidFill>
                  <a:srgbClr val="1D1C1D"/>
                </a:solidFill>
                <a:latin typeface="Arial"/>
                <a:ea typeface="Arial"/>
                <a:cs typeface="Arial"/>
                <a:sym typeface="Arial"/>
              </a:rPr>
              <a:t>is often breaking up check points and using ensembling.</a:t>
            </a:r>
            <a:endParaRPr sz="1150">
              <a:solidFill>
                <a:srgbClr val="1D1C1D"/>
              </a:solidFill>
              <a:latin typeface="Arial"/>
              <a:ea typeface="Arial"/>
              <a:cs typeface="Arial"/>
              <a:sym typeface="Arial"/>
            </a:endParaRPr>
          </a:p>
          <a:p>
            <a:pPr indent="-301625" lvl="0" marL="571500" marR="0" rtl="0" algn="l">
              <a:lnSpc>
                <a:spcPct val="115000"/>
              </a:lnSpc>
              <a:spcBef>
                <a:spcPts val="0"/>
              </a:spcBef>
              <a:spcAft>
                <a:spcPts val="0"/>
              </a:spcAft>
              <a:buClr>
                <a:srgbClr val="1D1C1D"/>
              </a:buClr>
              <a:buSzPts val="1150"/>
              <a:buFont typeface="Arial"/>
              <a:buChar char="●"/>
            </a:pPr>
            <a:r>
              <a:rPr b="1" lang="en-US" sz="1150">
                <a:solidFill>
                  <a:srgbClr val="1D1C1D"/>
                </a:solidFill>
                <a:latin typeface="Arial"/>
                <a:ea typeface="Arial"/>
                <a:cs typeface="Arial"/>
                <a:sym typeface="Arial"/>
              </a:rPr>
              <a:t>Tensor parallel </a:t>
            </a:r>
            <a:r>
              <a:rPr lang="en-US" sz="1150">
                <a:solidFill>
                  <a:srgbClr val="1D1C1D"/>
                </a:solidFill>
                <a:latin typeface="Arial"/>
                <a:ea typeface="Arial"/>
                <a:cs typeface="Arial"/>
                <a:sym typeface="Arial"/>
              </a:rPr>
              <a:t>is often having one large model split by framework across GPUs and sharing layers/embeddings across GPUs to all run at the same time</a:t>
            </a:r>
            <a:endParaRPr/>
          </a:p>
          <a:p>
            <a:pPr indent="-228600" lvl="0" marL="571500" marR="0" rtl="0" algn="l">
              <a:lnSpc>
                <a:spcPct val="115000"/>
              </a:lnSpc>
              <a:spcBef>
                <a:spcPts val="0"/>
              </a:spcBef>
              <a:spcAft>
                <a:spcPts val="0"/>
              </a:spcAft>
              <a:buClr>
                <a:srgbClr val="1D1C1D"/>
              </a:buClr>
              <a:buSzPts val="1150"/>
              <a:buFont typeface="Arial"/>
              <a:buNone/>
            </a:pPr>
            <a:r>
              <a:t/>
            </a:r>
            <a:endParaRPr sz="1150">
              <a:solidFill>
                <a:srgbClr val="1D1C1D"/>
              </a:solidFill>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Font typeface="Trebuchet MS"/>
              <a:buChar char="●"/>
            </a:pPr>
            <a:r>
              <a:rPr lang="en-US"/>
              <a:t>Intranode tensor model parallelism inside a DGX A100 server</a:t>
            </a:r>
            <a:endParaRPr/>
          </a:p>
          <a:p>
            <a:pPr indent="-298450" lvl="0" marL="457200" rtl="0" algn="l">
              <a:lnSpc>
                <a:spcPct val="100000"/>
              </a:lnSpc>
              <a:spcBef>
                <a:spcPts val="0"/>
              </a:spcBef>
              <a:spcAft>
                <a:spcPts val="0"/>
              </a:spcAft>
              <a:buClr>
                <a:schemeClr val="dk1"/>
              </a:buClr>
              <a:buSzPts val="1100"/>
              <a:buFont typeface="Trebuchet MS"/>
              <a:buChar char="●"/>
            </a:pPr>
            <a:r>
              <a:rPr lang="en-US"/>
              <a:t>Internode pipeline parallelism, the layers of a model are partitioned across DGX A100 servers.</a:t>
            </a:r>
            <a:endParaRPr/>
          </a:p>
          <a:p>
            <a:pPr indent="-298450" lvl="0" marL="457200" rtl="0" algn="l">
              <a:lnSpc>
                <a:spcPct val="100000"/>
              </a:lnSpc>
              <a:spcBef>
                <a:spcPts val="0"/>
              </a:spcBef>
              <a:spcAft>
                <a:spcPts val="0"/>
              </a:spcAft>
              <a:buClr>
                <a:schemeClr val="dk1"/>
              </a:buClr>
              <a:buSzPts val="1100"/>
              <a:buFont typeface="Trebuchet MS"/>
              <a:buChar char="●"/>
            </a:pPr>
            <a:r>
              <a:rPr lang="en-US"/>
              <a:t>Tensor model parallelism is best within a node (DGX A100 server) using high-bandwidth NVLink due to its expensive all-reduce communication.</a:t>
            </a:r>
            <a:endParaRPr/>
          </a:p>
          <a:p>
            <a:pPr indent="-298450" lvl="0" marL="457200" rtl="0" algn="l">
              <a:lnSpc>
                <a:spcPct val="100000"/>
              </a:lnSpc>
              <a:spcBef>
                <a:spcPts val="0"/>
              </a:spcBef>
              <a:spcAft>
                <a:spcPts val="0"/>
              </a:spcAft>
              <a:buClr>
                <a:schemeClr val="dk1"/>
              </a:buClr>
              <a:buSzPts val="1100"/>
              <a:buFont typeface="Trebuchet MS"/>
              <a:buChar char="●"/>
            </a:pPr>
            <a:r>
              <a:rPr lang="en-US"/>
              <a:t>Pipeline model parallelism, on the other hand, uses much cheaper point-to-point communication that can be performed across nodes without bottlenecking the entire computation.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hlink"/>
              </a:buClr>
              <a:buSzPts val="1800"/>
              <a:buFont typeface="Trebuchet MS"/>
              <a:buNone/>
            </a:pPr>
            <a:r>
              <a:rPr lang="en-US" u="sng">
                <a:solidFill>
                  <a:schemeClr val="hlink"/>
                </a:solidFill>
                <a:hlinkClick r:id="rId2"/>
              </a:rPr>
              <a:t>https://developer.nvidia.com/blog/scaling-language-model-training-to-a-trillion-parameters-using-megatron/</a:t>
            </a:r>
            <a:endParaRPr/>
          </a:p>
          <a:p>
            <a:pPr indent="0" lvl="0" marL="0" rtl="0" algn="l">
              <a:lnSpc>
                <a:spcPct val="150000"/>
              </a:lnSpc>
              <a:spcBef>
                <a:spcPts val="1200"/>
              </a:spcBef>
              <a:spcAft>
                <a:spcPts val="0"/>
              </a:spcAft>
              <a:buClr>
                <a:schemeClr val="dk1"/>
              </a:buClr>
              <a:buSzPts val="1100"/>
              <a:buFont typeface="Arial"/>
              <a:buNone/>
            </a:pPr>
            <a:r>
              <a:rPr lang="en-US" sz="2000">
                <a:solidFill>
                  <a:srgbClr val="1A1A1A"/>
                </a:solidFill>
                <a:highlight>
                  <a:srgbClr val="FFFFFF"/>
                </a:highlight>
                <a:latin typeface="Roboto"/>
                <a:ea typeface="Roboto"/>
                <a:cs typeface="Roboto"/>
                <a:sym typeface="Roboto"/>
              </a:rPr>
              <a:t>By combining these two forms of model parallelism with data parallelism, we can scale up to models with a trillion parameters on the NVIDIA </a:t>
            </a:r>
            <a:r>
              <a:rPr lang="en-US" sz="2000">
                <a:solidFill>
                  <a:srgbClr val="76B900"/>
                </a:solidFill>
                <a:highlight>
                  <a:srgbClr val="FFFFFF"/>
                </a:highlight>
                <a:uFill>
                  <a:noFill/>
                </a:uFill>
                <a:latin typeface="Roboto"/>
                <a:ea typeface="Roboto"/>
                <a:cs typeface="Roboto"/>
                <a:sym typeface="Roboto"/>
                <a:hlinkClick r:id="rId3">
                  <a:extLst>
                    <a:ext uri="{A12FA001-AC4F-418D-AE19-62706E023703}">
                      <ahyp:hlinkClr val="tx"/>
                    </a:ext>
                  </a:extLst>
                </a:hlinkClick>
              </a:rPr>
              <a:t>Selene supercomputer</a:t>
            </a:r>
            <a:r>
              <a:rPr lang="en-US" sz="2000">
                <a:solidFill>
                  <a:srgbClr val="1A1A1A"/>
                </a:solidFill>
                <a:highlight>
                  <a:srgbClr val="FFFFFF"/>
                </a:highlight>
                <a:latin typeface="Roboto"/>
                <a:ea typeface="Roboto"/>
                <a:cs typeface="Roboto"/>
                <a:sym typeface="Roboto"/>
              </a:rPr>
              <a:t> (Figure 3). Models in this post are not trained to convergence. We only performed a few hundred iterations to measure time per iteration.</a:t>
            </a:r>
            <a:endParaRPr/>
          </a:p>
          <a:p>
            <a:pPr indent="0" lvl="0" marL="0" rtl="0" algn="l">
              <a:lnSpc>
                <a:spcPct val="150000"/>
              </a:lnSpc>
              <a:spcBef>
                <a:spcPts val="1200"/>
              </a:spcBef>
              <a:spcAft>
                <a:spcPts val="0"/>
              </a:spcAft>
              <a:buClr>
                <a:schemeClr val="dk1"/>
              </a:buClr>
              <a:buSzPts val="1100"/>
              <a:buFont typeface="Arial"/>
              <a:buNone/>
            </a:pPr>
            <a:r>
              <a:rPr lang="en-US" sz="2000">
                <a:solidFill>
                  <a:srgbClr val="1A1A1A"/>
                </a:solidFill>
                <a:highlight>
                  <a:srgbClr val="FFFFFF"/>
                </a:highlight>
                <a:latin typeface="Roboto"/>
                <a:ea typeface="Roboto"/>
                <a:cs typeface="Roboto"/>
                <a:sym typeface="Roboto"/>
              </a:rPr>
              <a:t>We saw an aggregate throughput improvement of 114x when moving from a ~1-billion-parameter model on 32 GPUs to a ~1-trillion-parameter model on 3072 A100 GPUs. Using 8-way tensor parallelism and 8-way pipeline parallelism on 1024 A100 GPUs, the GPT-3 model with 175 billion parameters can be trained in just over a month. </a:t>
            </a:r>
            <a:endParaRPr/>
          </a:p>
          <a:p>
            <a:pPr indent="0" lvl="0" marL="0" rtl="0" algn="l">
              <a:lnSpc>
                <a:spcPct val="100000"/>
              </a:lnSpc>
              <a:spcBef>
                <a:spcPts val="1200"/>
              </a:spcBef>
              <a:spcAft>
                <a:spcPts val="0"/>
              </a:spcAft>
              <a:buClr>
                <a:schemeClr val="dk1"/>
              </a:buClr>
              <a:buSzPts val="1833"/>
              <a:buFont typeface="Trebuchet MS"/>
              <a:buNone/>
            </a:pPr>
            <a:r>
              <a:t/>
            </a:r>
            <a:endParaRPr/>
          </a:p>
          <a:p>
            <a:pPr indent="0" lvl="0" marL="269875" marR="0" rtl="0" algn="l">
              <a:lnSpc>
                <a:spcPct val="115000"/>
              </a:lnSpc>
              <a:spcBef>
                <a:spcPts val="0"/>
              </a:spcBef>
              <a:spcAft>
                <a:spcPts val="0"/>
              </a:spcAft>
              <a:buClr>
                <a:srgbClr val="1D1C1D"/>
              </a:buClr>
              <a:buSzPts val="1150"/>
              <a:buFont typeface="Arial"/>
              <a:buNone/>
            </a:pPr>
            <a:r>
              <a:t/>
            </a:r>
            <a:endParaRPr/>
          </a:p>
        </p:txBody>
      </p:sp>
      <p:sp>
        <p:nvSpPr>
          <p:cNvPr id="1385" name="Google Shape;1385;p3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9" name="Google Shape;1399;p3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1400" name="Google Shape;1400;p3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3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405" name="Google Shape;1405;p3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3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600"/>
              <a:buFont typeface="Trebuchet MS"/>
              <a:buNone/>
            </a:pPr>
            <a:r>
              <a:t/>
            </a:r>
            <a:endParaRPr sz="1600"/>
          </a:p>
        </p:txBody>
      </p:sp>
      <p:sp>
        <p:nvSpPr>
          <p:cNvPr id="1415" name="Google Shape;1415;p3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3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833"/>
              <a:buFont typeface="Trebuchet MS"/>
              <a:buNone/>
            </a:pPr>
            <a:r>
              <a:t/>
            </a:r>
            <a:endParaRPr sz="1600"/>
          </a:p>
        </p:txBody>
      </p:sp>
      <p:sp>
        <p:nvSpPr>
          <p:cNvPr id="1429" name="Google Shape;1429;p3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3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p3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1437" name="Google Shape;1437;p3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3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600"/>
              <a:buFont typeface="Trebuchet MS"/>
              <a:buNone/>
            </a:pPr>
            <a:r>
              <a:t/>
            </a:r>
            <a:endParaRPr sz="1600"/>
          </a:p>
        </p:txBody>
      </p:sp>
      <p:sp>
        <p:nvSpPr>
          <p:cNvPr id="1442" name="Google Shape;1442;p3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3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600"/>
              <a:buFont typeface="Trebuchet MS"/>
              <a:buNone/>
            </a:pPr>
            <a:r>
              <a:t/>
            </a:r>
            <a:endParaRPr sz="1600"/>
          </a:p>
        </p:txBody>
      </p:sp>
      <p:sp>
        <p:nvSpPr>
          <p:cNvPr id="1450" name="Google Shape;1450;p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3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600"/>
              <a:buFont typeface="Trebuchet MS"/>
              <a:buNone/>
            </a:pPr>
            <a:r>
              <a:t/>
            </a:r>
            <a:endParaRPr sz="1600"/>
          </a:p>
        </p:txBody>
      </p:sp>
      <p:sp>
        <p:nvSpPr>
          <p:cNvPr id="1471" name="Google Shape;1471;p3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3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833"/>
              <a:buFont typeface="Trebuchet MS"/>
              <a:buNone/>
            </a:pPr>
            <a:r>
              <a:t/>
            </a:r>
            <a:endParaRPr sz="1600"/>
          </a:p>
        </p:txBody>
      </p:sp>
      <p:sp>
        <p:nvSpPr>
          <p:cNvPr id="1495" name="Google Shape;1495;p3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968" name="Google Shape;968;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7" name="Google Shape;1517;p4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1518" name="Google Shape;1518;p4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4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600"/>
              <a:buFont typeface="Trebuchet MS"/>
              <a:buNone/>
            </a:pPr>
            <a:r>
              <a:t/>
            </a:r>
            <a:endParaRPr sz="1600"/>
          </a:p>
        </p:txBody>
      </p:sp>
      <p:sp>
        <p:nvSpPr>
          <p:cNvPr id="1541" name="Google Shape;1541;p4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4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600"/>
              <a:buFont typeface="Trebuchet MS"/>
              <a:buNone/>
            </a:pPr>
            <a:r>
              <a:rPr lang="en-US" sz="1600"/>
              <a:t>.</a:t>
            </a:r>
            <a:endParaRPr sz="1600"/>
          </a:p>
        </p:txBody>
      </p:sp>
      <p:sp>
        <p:nvSpPr>
          <p:cNvPr id="1554" name="Google Shape;1554;p4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4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600"/>
              <a:buFont typeface="Trebuchet MS"/>
              <a:buNone/>
            </a:pPr>
            <a:r>
              <a:rPr lang="en-US" sz="1600"/>
              <a:t>.</a:t>
            </a:r>
            <a:endParaRPr sz="1600"/>
          </a:p>
        </p:txBody>
      </p:sp>
      <p:sp>
        <p:nvSpPr>
          <p:cNvPr id="1571" name="Google Shape;1571;p4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4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833"/>
              <a:buFont typeface="Trebuchet MS"/>
              <a:buNone/>
            </a:pPr>
            <a:r>
              <a:t/>
            </a:r>
            <a:endParaRPr sz="1600"/>
          </a:p>
        </p:txBody>
      </p:sp>
      <p:sp>
        <p:nvSpPr>
          <p:cNvPr id="1583" name="Google Shape;1583;p4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4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833"/>
              <a:buFont typeface="Trebuchet MS"/>
              <a:buNone/>
            </a:pPr>
            <a:r>
              <a:t/>
            </a:r>
            <a:endParaRPr sz="1600"/>
          </a:p>
        </p:txBody>
      </p:sp>
      <p:sp>
        <p:nvSpPr>
          <p:cNvPr id="1591" name="Google Shape;1591;p4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p4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833"/>
              <a:buFont typeface="Trebuchet MS"/>
              <a:buNone/>
            </a:pPr>
            <a:r>
              <a:t/>
            </a:r>
            <a:endParaRPr sz="1600"/>
          </a:p>
        </p:txBody>
      </p:sp>
      <p:sp>
        <p:nvSpPr>
          <p:cNvPr id="1599" name="Google Shape;1599;p4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4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1608" name="Google Shape;1608;p4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4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6" name="Google Shape;1626;p4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1627" name="Google Shape;1627;p4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4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632" name="Google Shape;1632;p4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984" name="Google Shape;984;p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5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641" name="Google Shape;1641;p5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5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659" name="Google Shape;1659;p5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5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679" name="Google Shape;1679;p5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5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710" name="Google Shape;1710;p5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5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728" name="Google Shape;1728;p5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p5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746" name="Google Shape;1746;p5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5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764" name="Google Shape;1764;p5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5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783" name="Google Shape;1783;p5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5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802" name="Google Shape;1802;p5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p5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822" name="Google Shape;1822;p5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 name="Google Shape;989;p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990" name="Google Shape;990;p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6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Clr>
                <a:schemeClr val="dk1"/>
              </a:buClr>
              <a:buSzPts val="1400"/>
              <a:buFont typeface="Trebuchet MS"/>
              <a:buNone/>
            </a:pPr>
            <a:r>
              <a:t/>
            </a:r>
            <a:endParaRPr sz="1400"/>
          </a:p>
        </p:txBody>
      </p:sp>
      <p:sp>
        <p:nvSpPr>
          <p:cNvPr id="1838" name="Google Shape;1838;p6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6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2" name="Google Shape;1872;p61: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Clr>
                <a:schemeClr val="dk1"/>
              </a:buClr>
              <a:buSzPts val="1833"/>
              <a:buFont typeface="Trebuchet MS"/>
              <a:buNone/>
            </a:pPr>
            <a:r>
              <a:t/>
            </a:r>
            <a:endParaRPr b="1"/>
          </a:p>
        </p:txBody>
      </p:sp>
      <p:sp>
        <p:nvSpPr>
          <p:cNvPr id="1873" name="Google Shape;1873;p61: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6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1890" name="Google Shape;1890;p6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p6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833"/>
              <a:buFont typeface="Trebuchet MS"/>
              <a:buNone/>
            </a:pPr>
            <a:r>
              <a:t/>
            </a:r>
            <a:endParaRPr sz="1600"/>
          </a:p>
        </p:txBody>
      </p:sp>
      <p:sp>
        <p:nvSpPr>
          <p:cNvPr id="1895" name="Google Shape;1895;p6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6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833"/>
              <a:buFont typeface="Trebuchet MS"/>
              <a:buNone/>
            </a:pPr>
            <a:r>
              <a:t/>
            </a:r>
            <a:endParaRPr sz="1600"/>
          </a:p>
        </p:txBody>
      </p:sp>
      <p:sp>
        <p:nvSpPr>
          <p:cNvPr id="1940" name="Google Shape;1940;p6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p6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833"/>
              <a:buFont typeface="Trebuchet MS"/>
              <a:buNone/>
            </a:pPr>
            <a:r>
              <a:t/>
            </a:r>
            <a:endParaRPr sz="1600"/>
          </a:p>
        </p:txBody>
      </p:sp>
      <p:sp>
        <p:nvSpPr>
          <p:cNvPr id="1962" name="Google Shape;1962;p6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p6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833"/>
              <a:buFont typeface="Trebuchet MS"/>
              <a:buNone/>
            </a:pPr>
            <a:r>
              <a:t/>
            </a:r>
            <a:endParaRPr sz="1600"/>
          </a:p>
        </p:txBody>
      </p:sp>
      <p:sp>
        <p:nvSpPr>
          <p:cNvPr id="2005" name="Google Shape;2005;p6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p6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833"/>
              <a:buFont typeface="Trebuchet MS"/>
              <a:buNone/>
            </a:pPr>
            <a:r>
              <a:t/>
            </a:r>
            <a:endParaRPr sz="1600"/>
          </a:p>
        </p:txBody>
      </p:sp>
      <p:sp>
        <p:nvSpPr>
          <p:cNvPr id="2037" name="Google Shape;2037;p6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p6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833"/>
              <a:buFont typeface="Trebuchet MS"/>
              <a:buNone/>
            </a:pPr>
            <a:r>
              <a:t/>
            </a:r>
            <a:endParaRPr sz="1600"/>
          </a:p>
        </p:txBody>
      </p:sp>
      <p:sp>
        <p:nvSpPr>
          <p:cNvPr id="2078" name="Google Shape;2078;p6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p6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128" name="Google Shape;2128;p6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p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t/>
            </a:r>
            <a:endParaRPr/>
          </a:p>
        </p:txBody>
      </p:sp>
      <p:sp>
        <p:nvSpPr>
          <p:cNvPr id="1005" name="Google Shape;1005;p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7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3" name="Google Shape;2133;p7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80000"/>
              </a:lnSpc>
              <a:spcBef>
                <a:spcPts val="0"/>
              </a:spcBef>
              <a:spcAft>
                <a:spcPts val="0"/>
              </a:spcAft>
              <a:buSzPts val="1400"/>
              <a:buNone/>
            </a:pPr>
            <a:r>
              <a:rPr b="0" i="0" lang="en-US" sz="1420">
                <a:solidFill>
                  <a:srgbClr val="000000"/>
                </a:solidFill>
                <a:latin typeface="Arial"/>
                <a:ea typeface="Arial"/>
                <a:cs typeface="Arial"/>
                <a:sym typeface="Arial"/>
              </a:rPr>
              <a:t>텐서 병렬화는, 그림 4에서 보듯이, 학습 중에 가장 많은 시간이 걸리는 트랜스포머 레이어의 부분들을 병렬화하며, 그 결과, 계산적으로 효율적입니다. 그러나 어텐션 및 MLP 블록 이후의 Layer-norms과 드롭아웃은 그대로 유지되며 결과적으로 텐서 병렬화 그룹에 걸쳐 복제됩니다. 이러한 요소에는 많은 컴퓨팅이 필요하지 않지만 상당한 양의 활성화 메모리가 필요합니다. 정량적으로, 방정식 2의 10sbh 부분은 이러한 반복 연산에 기인하며, 결과적으로 텐서 병렬 크기 t에 의해 분할되지 않습니다.</a:t>
            </a:r>
            <a:endParaRPr sz="1420"/>
          </a:p>
          <a:p>
            <a:pPr indent="0" lvl="0" marL="0" rtl="0" algn="l">
              <a:lnSpc>
                <a:spcPct val="80000"/>
              </a:lnSpc>
              <a:spcBef>
                <a:spcPts val="426"/>
              </a:spcBef>
              <a:spcAft>
                <a:spcPts val="0"/>
              </a:spcAft>
              <a:buSzPts val="1400"/>
              <a:buNone/>
            </a:pPr>
            <a:r>
              <a:t/>
            </a:r>
            <a:endParaRPr sz="1420"/>
          </a:p>
          <a:p>
            <a:pPr indent="0" lvl="0" marL="0" rtl="0" algn="l">
              <a:lnSpc>
                <a:spcPct val="80000"/>
              </a:lnSpc>
              <a:spcBef>
                <a:spcPts val="426"/>
              </a:spcBef>
              <a:spcAft>
                <a:spcPts val="0"/>
              </a:spcAft>
              <a:buSzPts val="1400"/>
              <a:buNone/>
            </a:pPr>
            <a:r>
              <a:rPr lang="en-US" sz="1420"/>
              <a:t>Tensor parallelism, as shown in Figure 4, parallelizes the parts of the transformer layer that take the most time during training and as a result, it is computationally efficient. However, it leaves the layer-norms as well as the dropouts after attention and MLP blocks intact and as a result, they are replicated across the tensor parallel group. These elements do not require a lot of compute but demand a considerable amount of activation memory. Quantitatively, the 10sbh part of Equation 2 is due to these replicated operations and as a result they are not divided by the tensor parallel size t.</a:t>
            </a:r>
            <a:endParaRPr/>
          </a:p>
        </p:txBody>
      </p:sp>
      <p:sp>
        <p:nvSpPr>
          <p:cNvPr id="2134" name="Google Shape;2134;p7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7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146" name="Google Shape;2146;p7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p7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154" name="Google Shape;2154;p7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p7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162" name="Google Shape;2162;p7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p7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171" name="Google Shape;2171;p7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7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180" name="Google Shape;2180;p7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p7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189" name="Google Shape;2189;p7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p7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4" name="Google Shape;2194;p7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b="0" i="0" lang="en-US">
                <a:solidFill>
                  <a:srgbClr val="000000"/>
                </a:solidFill>
                <a:latin typeface="Arial"/>
                <a:ea typeface="Arial"/>
                <a:cs typeface="Arial"/>
                <a:sym typeface="Arial"/>
              </a:rPr>
              <a:t>전체 체크포인트 또는 세분화 묶음(granularity) 기준.</a:t>
            </a:r>
            <a:br>
              <a:rPr lang="en-US"/>
            </a:br>
            <a:r>
              <a:rPr b="0" i="0" lang="en-US">
                <a:solidFill>
                  <a:srgbClr val="000000"/>
                </a:solidFill>
                <a:latin typeface="Arial"/>
                <a:ea typeface="Arial"/>
                <a:cs typeface="Arial"/>
                <a:sym typeface="Arial"/>
              </a:rPr>
              <a:t>granularity은 대규모 모델에서는 잘 확장되지 않습니다. 예를 들어 MT-NLG를 학습할 때 장치당 3개의 레이어 만 있으므로 메모리 대 comp의 균형을 맞출 수 있는 granularity을 제한합니다</a:t>
            </a:r>
            <a:endParaRPr b="0" i="0">
              <a:solidFill>
                <a:srgbClr val="000000"/>
              </a:solidFill>
              <a:latin typeface="Arial"/>
              <a:ea typeface="Arial"/>
              <a:cs typeface="Arial"/>
              <a:sym typeface="Arial"/>
            </a:endParaRPr>
          </a:p>
          <a:p>
            <a:pPr indent="0" lvl="0" marL="0" rtl="0" algn="l">
              <a:lnSpc>
                <a:spcPct val="100000"/>
              </a:lnSpc>
              <a:spcBef>
                <a:spcPts val="550"/>
              </a:spcBef>
              <a:spcAft>
                <a:spcPts val="0"/>
              </a:spcAft>
              <a:buSzPts val="1400"/>
              <a:buNone/>
            </a:pPr>
            <a:r>
              <a:t/>
            </a:r>
            <a:endParaRPr/>
          </a:p>
          <a:p>
            <a:pPr indent="0" lvl="0" marL="0" rtl="0" algn="l">
              <a:lnSpc>
                <a:spcPct val="100000"/>
              </a:lnSpc>
              <a:spcBef>
                <a:spcPts val="540"/>
              </a:spcBef>
              <a:spcAft>
                <a:spcPts val="0"/>
              </a:spcAft>
              <a:buSzPts val="1400"/>
              <a:buNone/>
            </a:pPr>
            <a:r>
              <a:rPr lang="en-US"/>
              <a:t>Full checkpointing or by granularity. </a:t>
            </a:r>
            <a:endParaRPr/>
          </a:p>
          <a:p>
            <a:pPr indent="0" lvl="0" marL="0" rtl="0" algn="l">
              <a:lnSpc>
                <a:spcPct val="100000"/>
              </a:lnSpc>
              <a:spcBef>
                <a:spcPts val="540"/>
              </a:spcBef>
              <a:spcAft>
                <a:spcPts val="0"/>
              </a:spcAft>
              <a:buSzPts val="1400"/>
              <a:buNone/>
            </a:pPr>
            <a:r>
              <a:rPr lang="en-US"/>
              <a:t>Granularity does not scale very well to large models; for example, when training MT-NLG there are only three layers per device, limiting the granularity at which you can balance memory vs comp</a:t>
            </a:r>
            <a:endParaRPr/>
          </a:p>
        </p:txBody>
      </p:sp>
      <p:sp>
        <p:nvSpPr>
          <p:cNvPr id="2195" name="Google Shape;2195;p7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7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3" name="Google Shape;2203;p7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70000"/>
              </a:lnSpc>
              <a:spcBef>
                <a:spcPts val="0"/>
              </a:spcBef>
              <a:spcAft>
                <a:spcPts val="0"/>
              </a:spcAft>
              <a:buSzPts val="1400"/>
              <a:buNone/>
            </a:pPr>
            <a:r>
              <a:rPr b="0" i="0" lang="en-US" sz="733">
                <a:solidFill>
                  <a:srgbClr val="000000"/>
                </a:solidFill>
                <a:latin typeface="Arial"/>
                <a:ea typeface="Arial"/>
                <a:cs typeface="Arial"/>
                <a:sym typeface="Arial"/>
              </a:rPr>
              <a:t>파이프라인 병렬화 모델 학습에 사용되는 GPU는 역 전파 동안 그레디언트 계산에서 소비될 때까지 레이어의 입력 활성화를 저장합니다.</a:t>
            </a:r>
            <a:br>
              <a:rPr lang="en-US" sz="733"/>
            </a:br>
            <a:r>
              <a:rPr b="0" i="0" lang="en-US" sz="733">
                <a:solidFill>
                  <a:srgbClr val="000000"/>
                </a:solidFill>
                <a:latin typeface="Arial"/>
                <a:ea typeface="Arial"/>
                <a:cs typeface="Arial"/>
                <a:sym typeface="Arial"/>
              </a:rPr>
              <a:t>섹션 4.2.3에서 논의한 바와 같이, 첫 번째 파이프라인 단계는 모델의 모든 트랜스포머 계층에 대한 활성화 저장과 같은 가장 많은 활성화를 저장합니다.</a:t>
            </a:r>
            <a:br>
              <a:rPr lang="en-US" sz="733"/>
            </a:br>
            <a:r>
              <a:rPr b="0" i="0" lang="en-US" sz="733">
                <a:solidFill>
                  <a:srgbClr val="000000"/>
                </a:solidFill>
                <a:latin typeface="Arial"/>
                <a:ea typeface="Arial"/>
                <a:cs typeface="Arial"/>
                <a:sym typeface="Arial"/>
              </a:rPr>
              <a:t>첫 번째 파이프라인 단계의 계산 및 메모리 사용 패턴은 그림 10에 나와 있습니다.</a:t>
            </a:r>
            <a:br>
              <a:rPr lang="en-US" sz="733"/>
            </a:br>
            <a:r>
              <a:rPr b="0" i="0" lang="en-US" sz="733">
                <a:solidFill>
                  <a:srgbClr val="000000"/>
                </a:solidFill>
                <a:latin typeface="Arial"/>
                <a:ea typeface="Arial"/>
                <a:cs typeface="Arial"/>
                <a:sym typeface="Arial"/>
              </a:rPr>
              <a:t>노란색, 빨간색 및 파란색 상자는 각각 하나의 마이크로배치에 대한 전파, 재계산 및 역전파의 실행을 나타냅니다.</a:t>
            </a:r>
            <a:br>
              <a:rPr lang="en-US" sz="733"/>
            </a:br>
            <a:r>
              <a:rPr b="0" i="0" lang="en-US" sz="733">
                <a:solidFill>
                  <a:srgbClr val="000000"/>
                </a:solidFill>
                <a:latin typeface="Arial"/>
                <a:ea typeface="Arial"/>
                <a:cs typeface="Arial"/>
                <a:sym typeface="Arial"/>
              </a:rPr>
              <a:t>이 예에서는 학습을 위해 반복당 4개 및 9개의 마이크로배치의 파이프라인 병렬 크기를 사용합니다.</a:t>
            </a:r>
            <a:br>
              <a:rPr lang="en-US" sz="733"/>
            </a:br>
            <a:r>
              <a:rPr b="0" i="0" lang="en-US" sz="733">
                <a:solidFill>
                  <a:srgbClr val="000000"/>
                </a:solidFill>
                <a:latin typeface="Arial"/>
                <a:ea typeface="Arial"/>
                <a:cs typeface="Arial"/>
                <a:sym typeface="Arial"/>
              </a:rPr>
              <a:t>여기서 재계산은 전체 또는 선택적일 수 있습니다.</a:t>
            </a:r>
            <a:br>
              <a:rPr lang="en-US" sz="733"/>
            </a:br>
            <a:r>
              <a:rPr b="0" i="0" lang="en-US" sz="733">
                <a:solidFill>
                  <a:srgbClr val="000000"/>
                </a:solidFill>
                <a:latin typeface="Arial"/>
                <a:ea typeface="Arial"/>
                <a:cs typeface="Arial"/>
                <a:sym typeface="Arial"/>
              </a:rPr>
              <a:t>그림 10.a는 기준 접근법의 실행 흐름을 보여줍니다.</a:t>
            </a:r>
            <a:br>
              <a:rPr lang="en-US" sz="733"/>
            </a:br>
            <a:r>
              <a:rPr b="0" i="0" lang="en-US" sz="733">
                <a:solidFill>
                  <a:srgbClr val="000000"/>
                </a:solidFill>
                <a:latin typeface="Arial"/>
                <a:ea typeface="Arial"/>
                <a:cs typeface="Arial"/>
                <a:sym typeface="Arial"/>
              </a:rPr>
              <a:t>사용되지 않은 GPU 메모리가 일부 남아 있지만 모든 활성화를 저장할 수 있을 만큼 크지 않아 재계산이 필요하지 않으면 모든 마이크로패치의 활성화가 체크포인트되고 역전파 중에 다시 계산됩니다.</a:t>
            </a:r>
            <a:br>
              <a:rPr lang="en-US" sz="733"/>
            </a:br>
            <a:r>
              <a:rPr b="0" i="0" lang="en-US" sz="733">
                <a:solidFill>
                  <a:srgbClr val="000000"/>
                </a:solidFill>
                <a:latin typeface="Arial"/>
                <a:ea typeface="Arial"/>
                <a:cs typeface="Arial"/>
                <a:sym typeface="Arial"/>
              </a:rPr>
              <a:t>마이크로배치 수준 활성화 재계산에서는 사용 가능한 모든 장치 메모리를 사용하여 일부 미결된 마이크로 배치의 활성화를 저장하고, 백프롭이 다른 전체 활성화 계층을 저장하기에 충분한 메모리를 확보할 때까지 나머지를 체크포인트합니다. 모든 장치 메모리가 사용될 때까지 마이크로배치 검사(즉, 모든 활성화 저장)를 건너뜁니다.</a:t>
            </a:r>
            <a:br>
              <a:rPr lang="en-US" sz="733"/>
            </a:br>
            <a:r>
              <a:rPr b="0" i="0" lang="en-US" sz="733">
                <a:solidFill>
                  <a:srgbClr val="000000"/>
                </a:solidFill>
                <a:latin typeface="Arial"/>
                <a:ea typeface="Arial"/>
                <a:cs typeface="Arial"/>
                <a:sym typeface="Arial"/>
              </a:rPr>
              <a:t>그림 10.b에서 첫 번째 마이크로배치의 활성화는 4개의 마이크로배치에 저장됩니다. 첫 번째 마이크로패치의 활성화가 백프롭에 의해 소비되면 이제 다섯번째 마이크로배치의 모든 활성화를 저장할 수 있는 충분한 메모리가 확보됩니다. 이는 일정 수의 마이크로배치가 모든 활성화를 저장할 수 있는 이동 창으로 볼 수 있습니다. 이후 파이프라인 단계에는 미결된 백프롭 단계가 적으므로 더 작은 마이크로배치 창 내에서 동일한 수의 마이크로 배치에 대한 모든 활성화를 저장할 수 있습니다. 각 파이프라인 단계에서 미결된 마이크로 배치 역전파 단계의 크기는 max(0, p - S)로 계산됩니다. 여기서 S는 단계 번호입니다. 우리가 관찰한 바에 따르면, 이후 파이프라인 단계의 대부분은 활성화 재계산이 필요하지 않습니다.</a:t>
            </a:r>
            <a:endParaRPr sz="733"/>
          </a:p>
          <a:p>
            <a:pPr indent="0" lvl="0" marL="0" rtl="0" algn="l">
              <a:lnSpc>
                <a:spcPct val="70000"/>
              </a:lnSpc>
              <a:spcBef>
                <a:spcPts val="220"/>
              </a:spcBef>
              <a:spcAft>
                <a:spcPts val="0"/>
              </a:spcAft>
              <a:buSzPts val="1400"/>
              <a:buNone/>
            </a:pPr>
            <a:r>
              <a:t/>
            </a:r>
            <a:endParaRPr sz="733"/>
          </a:p>
          <a:p>
            <a:pPr indent="0" lvl="0" marL="0" rtl="0" algn="l">
              <a:lnSpc>
                <a:spcPct val="70000"/>
              </a:lnSpc>
              <a:spcBef>
                <a:spcPts val="220"/>
              </a:spcBef>
              <a:spcAft>
                <a:spcPts val="0"/>
              </a:spcAft>
              <a:buSzPts val="1400"/>
              <a:buNone/>
            </a:pPr>
            <a:r>
              <a:rPr lang="en-US" sz="733"/>
              <a:t>GPUs used in pipeline parallel model training store the input activations of layers until they are consumed at the gradient computation during back-propagation. </a:t>
            </a:r>
            <a:endParaRPr/>
          </a:p>
          <a:p>
            <a:pPr indent="0" lvl="0" marL="0" rtl="0" algn="l">
              <a:lnSpc>
                <a:spcPct val="70000"/>
              </a:lnSpc>
              <a:spcBef>
                <a:spcPts val="220"/>
              </a:spcBef>
              <a:spcAft>
                <a:spcPts val="0"/>
              </a:spcAft>
              <a:buSzPts val="1400"/>
              <a:buNone/>
            </a:pPr>
            <a:r>
              <a:rPr lang="en-US" sz="733"/>
              <a:t>As discussed in Section 4.2.3, the first pipeline stage stores the most activations, an equivalent of storing activations for all of the transformer layers in the model. </a:t>
            </a:r>
            <a:endParaRPr/>
          </a:p>
          <a:p>
            <a:pPr indent="0" lvl="0" marL="0" rtl="0" algn="l">
              <a:lnSpc>
                <a:spcPct val="70000"/>
              </a:lnSpc>
              <a:spcBef>
                <a:spcPts val="220"/>
              </a:spcBef>
              <a:spcAft>
                <a:spcPts val="0"/>
              </a:spcAft>
              <a:buSzPts val="1400"/>
              <a:buNone/>
            </a:pPr>
            <a:r>
              <a:rPr lang="en-US" sz="733"/>
              <a:t>The computation and memory usage patterns of the first pipeline stage are illustrated in Figure 10. </a:t>
            </a:r>
            <a:endParaRPr/>
          </a:p>
          <a:p>
            <a:pPr indent="0" lvl="0" marL="0" rtl="0" algn="l">
              <a:lnSpc>
                <a:spcPct val="70000"/>
              </a:lnSpc>
              <a:spcBef>
                <a:spcPts val="220"/>
              </a:spcBef>
              <a:spcAft>
                <a:spcPts val="0"/>
              </a:spcAft>
              <a:buSzPts val="1400"/>
              <a:buNone/>
            </a:pPr>
            <a:r>
              <a:rPr lang="en-US" sz="733"/>
              <a:t>Yellow, red, and blue boxes indicate the execution of forward, recomputation, and back-propagation of one microbatch, respectively. </a:t>
            </a:r>
            <a:endParaRPr/>
          </a:p>
          <a:p>
            <a:pPr indent="0" lvl="0" marL="0" rtl="0" algn="l">
              <a:lnSpc>
                <a:spcPct val="70000"/>
              </a:lnSpc>
              <a:spcBef>
                <a:spcPts val="220"/>
              </a:spcBef>
              <a:spcAft>
                <a:spcPts val="0"/>
              </a:spcAft>
              <a:buSzPts val="1400"/>
              <a:buNone/>
            </a:pPr>
            <a:r>
              <a:rPr lang="en-US" sz="733"/>
              <a:t>This example uses the pipeline-parallel size of four and nine micro-batches per iteration for training. </a:t>
            </a:r>
            <a:endParaRPr/>
          </a:p>
          <a:p>
            <a:pPr indent="0" lvl="0" marL="0" rtl="0" algn="l">
              <a:lnSpc>
                <a:spcPct val="70000"/>
              </a:lnSpc>
              <a:spcBef>
                <a:spcPts val="220"/>
              </a:spcBef>
              <a:spcAft>
                <a:spcPts val="0"/>
              </a:spcAft>
              <a:buSzPts val="1400"/>
              <a:buNone/>
            </a:pPr>
            <a:r>
              <a:rPr lang="en-US" sz="733"/>
              <a:t>Here the recomputation can be either full or selective. </a:t>
            </a:r>
            <a:endParaRPr/>
          </a:p>
          <a:p>
            <a:pPr indent="0" lvl="0" marL="0" rtl="0" algn="l">
              <a:lnSpc>
                <a:spcPct val="70000"/>
              </a:lnSpc>
              <a:spcBef>
                <a:spcPts val="220"/>
              </a:spcBef>
              <a:spcAft>
                <a:spcPts val="0"/>
              </a:spcAft>
              <a:buSzPts val="1400"/>
              <a:buNone/>
            </a:pPr>
            <a:r>
              <a:rPr lang="en-US" sz="733"/>
              <a:t>Figure 10.a depicts the execution flow of the baseline approach. </a:t>
            </a:r>
            <a:endParaRPr/>
          </a:p>
          <a:p>
            <a:pPr indent="0" lvl="0" marL="0" rtl="0" algn="l">
              <a:lnSpc>
                <a:spcPct val="70000"/>
              </a:lnSpc>
              <a:spcBef>
                <a:spcPts val="220"/>
              </a:spcBef>
              <a:spcAft>
                <a:spcPts val="0"/>
              </a:spcAft>
              <a:buSzPts val="1400"/>
              <a:buNone/>
            </a:pPr>
            <a:r>
              <a:rPr lang="en-US" sz="733"/>
              <a:t>Although there is some GPU memory left unused, if it is not large enough to store all of the activations and thus not require any recomputation, the activations of every microbatch is checkpointed and recomputed during back-propagation. </a:t>
            </a:r>
            <a:endParaRPr/>
          </a:p>
          <a:p>
            <a:pPr indent="0" lvl="0" marL="0" rtl="0" algn="l">
              <a:lnSpc>
                <a:spcPct val="70000"/>
              </a:lnSpc>
              <a:spcBef>
                <a:spcPts val="220"/>
              </a:spcBef>
              <a:spcAft>
                <a:spcPts val="0"/>
              </a:spcAft>
              <a:buSzPts val="1400"/>
              <a:buNone/>
            </a:pPr>
            <a:r>
              <a:rPr lang="en-US" sz="733"/>
              <a:t>Microbatch level activation recomputation uses all the available device memory to store activations of some outstanding microbatches, and checkpoint the rest until the backpropagation frees enough memory to store another full layer of activations. </a:t>
            </a:r>
            <a:endParaRPr/>
          </a:p>
          <a:p>
            <a:pPr indent="0" lvl="0" marL="0" rtl="0" algn="l">
              <a:lnSpc>
                <a:spcPct val="70000"/>
              </a:lnSpc>
              <a:spcBef>
                <a:spcPts val="220"/>
              </a:spcBef>
              <a:spcAft>
                <a:spcPts val="0"/>
              </a:spcAft>
              <a:buSzPts val="1400"/>
              <a:buNone/>
            </a:pPr>
            <a:r>
              <a:rPr lang="en-US" sz="733"/>
              <a:t>We skip checkpointing microbatches (i.e. store all their activation) until all device memory is used. </a:t>
            </a:r>
            <a:endParaRPr/>
          </a:p>
          <a:p>
            <a:pPr indent="0" lvl="0" marL="0" rtl="0" algn="l">
              <a:lnSpc>
                <a:spcPct val="70000"/>
              </a:lnSpc>
              <a:spcBef>
                <a:spcPts val="220"/>
              </a:spcBef>
              <a:spcAft>
                <a:spcPts val="0"/>
              </a:spcAft>
              <a:buSzPts val="1400"/>
              <a:buNone/>
            </a:pPr>
            <a:r>
              <a:rPr lang="en-US" sz="733"/>
              <a:t>In Figure 10.b, the activations of the first microbatch are stored out of four microbatches. Once the activations of the first microbatch are consumed by the its back-propagation, enough memory is now free to store all activations of the fifth microbatch. This can be seen as a moving window of microbatches in which a certain number of them can have all activations stored. Later pipeline stages have fewer outstanding backpropagation steps thus we can save all activations for the same number of microbatches within a smaller microbatch window. The size of outstanding microbatch backpropagation steps at each pipeline stage is calculated as max(0, p − S), where S is the stage number. Based on our observations, many of later pipeline stages do not need any activation recomputation. </a:t>
            </a:r>
            <a:endParaRPr/>
          </a:p>
        </p:txBody>
      </p:sp>
      <p:sp>
        <p:nvSpPr>
          <p:cNvPr id="2204" name="Google Shape;2204;p7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p7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212" name="Google Shape;2212;p7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p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To put it in perspective</a:t>
            </a:r>
            <a:endParaRPr/>
          </a:p>
        </p:txBody>
      </p:sp>
      <p:sp>
        <p:nvSpPr>
          <p:cNvPr id="1021" name="Google Shape;1021;p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p8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222" name="Google Shape;2222;p8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p8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1" name="Google Shape;2231;p8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80000"/>
              </a:lnSpc>
              <a:spcBef>
                <a:spcPts val="0"/>
              </a:spcBef>
              <a:spcAft>
                <a:spcPts val="0"/>
              </a:spcAft>
              <a:buSzPts val="1400"/>
              <a:buNone/>
            </a:pPr>
            <a:r>
              <a:rPr b="0" i="0" lang="en-US" sz="1008">
                <a:solidFill>
                  <a:srgbClr val="000000"/>
                </a:solidFill>
                <a:latin typeface="Arial"/>
                <a:ea typeface="Arial"/>
                <a:cs typeface="Arial"/>
                <a:sym typeface="Arial"/>
              </a:rPr>
              <a:t>"모든 활성화(공식 5)를 저장하는 것에 비해 모든 트랜스포머 계층을 체크포인트로 지정하면 모델을 학습하는 데 필요한 메모리 양이 크게 줄어듭니다. 이러한 감소에는 계산 시간 오버헤드가 30-40%까지 발생할 수 있는 재계산(추가 전진 패스) 비용이 수반됩니다. 메모리 절감과 계산 오버헤드의 균형을 맞추려면 장치 메모리의 제약 조건을 고려하여 주어진 모델 병렬 구성이 학습할 수 있도록 충분한 활성화만 체크포인트하는 것이 이상적입니다. 시퀀스 병렬화를 통해 제공되는 메모리 절감 효과를 통해 이전보다 더 많은 구성을 재계산 없이 학습할 수 있지만, 대규모 모델의 최적 모델 병렬 구성에는 일반적으로 활성화의 저장 및 재계산이 필요합니다. 저장되는 활성화 양과 재계산되는 활성화 양을 선택하는 간단한 방법은 일부 트랜스포머 계층만 체크포인트하고 다른 계층의 모든 활성화를 저장하는 것입니다. 이 접근 방식은 대규모 모델에서는 잘 확장되지 않습니다. 예를 들어 MT-NLG를 교육할 때 장치당 계층이 3개뿐이므로 메모리 대 컴퓨팅의 균형을 맞출 수 있는 granularity 이 제한됩니다. 또한 모든 활성화에 동일한 양의 작업이 재계산되어야 하는 것은 아니므로 저장할 활성화와 재계산할 활성화를 보다 현명하게 선택하는 것이 좋습니다. 체크포인트를 지정하는 대신"</a:t>
            </a:r>
            <a:endParaRPr sz="1008"/>
          </a:p>
          <a:p>
            <a:pPr indent="0" lvl="0" marL="0" rtl="0" algn="l">
              <a:lnSpc>
                <a:spcPct val="80000"/>
              </a:lnSpc>
              <a:spcBef>
                <a:spcPts val="302"/>
              </a:spcBef>
              <a:spcAft>
                <a:spcPts val="0"/>
              </a:spcAft>
              <a:buSzPts val="1400"/>
              <a:buNone/>
            </a:pPr>
            <a:r>
              <a:t/>
            </a:r>
            <a:endParaRPr sz="1008"/>
          </a:p>
          <a:p>
            <a:pPr indent="0" lvl="0" marL="0" rtl="0" algn="l">
              <a:lnSpc>
                <a:spcPct val="80000"/>
              </a:lnSpc>
              <a:spcBef>
                <a:spcPts val="302"/>
              </a:spcBef>
              <a:spcAft>
                <a:spcPts val="0"/>
              </a:spcAft>
              <a:buSzPts val="1400"/>
              <a:buNone/>
            </a:pPr>
            <a:r>
              <a:rPr lang="en-US" sz="1008"/>
              <a:t>“Compared to storing all activations (Equation 5), checkpointing all transformer layers significantly reduces the amount of memory required to train a model. This reduction does come at the cost of the recomputation (an extra forward pass) which can introduce as much as 30 − 40% computational time overhead. To balance the memory savings and computational overhead, it is ideal to only checkpoint enough activations to allow a given model-parallel configuration to train given the constraints of device memory. The memory savings provided by sequence parallelism allows many more configurations to train without recomputation than before, but the optimal model parallel configurations of large models still generally require some saving and recomputing of activations. A simple approach to choose the amount of activations that are stored vs recomputed is to only checkpoint some of the transformer layers and store all the activations of other layers. This approach does not scale very well to large models; for example, when training MT-NLG there are only three layers per device, limiting the granularity at which you can balance memory vs compute. Additionally, we note that not all activations require the same amount of operations to recompute so it is beneficial to be smarter in selecting which activations to store and which to recompute. Instead of checkpointing an”</a:t>
            </a:r>
            <a:endParaRPr/>
          </a:p>
        </p:txBody>
      </p:sp>
      <p:sp>
        <p:nvSpPr>
          <p:cNvPr id="2232" name="Google Shape;2232;p8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p8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0" name="Google Shape;2240;p8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marR="0" rtl="0" algn="l">
              <a:lnSpc>
                <a:spcPct val="80000"/>
              </a:lnSpc>
              <a:spcBef>
                <a:spcPts val="0"/>
              </a:spcBef>
              <a:spcAft>
                <a:spcPts val="0"/>
              </a:spcAft>
              <a:buClr>
                <a:srgbClr val="000000"/>
              </a:buClr>
              <a:buSzPts val="1008"/>
              <a:buFont typeface="Arial"/>
              <a:buNone/>
            </a:pPr>
            <a:r>
              <a:rPr b="0" i="0" lang="en-US" sz="1008">
                <a:solidFill>
                  <a:srgbClr val="000000"/>
                </a:solidFill>
                <a:latin typeface="Arial"/>
                <a:ea typeface="Arial"/>
                <a:cs typeface="Arial"/>
                <a:sym typeface="Arial"/>
              </a:rPr>
              <a:t>"모든 활성화(공식 5)를 저장하는 것에 비해 모든 트랜스포머 계층을 체크포인트로 지정하면 모델을 학습하는 데 필요한 메모리 양이 크게 줄어듭니다. 이러한 감소에는 계산 시간 오버헤드가 30-40%까지 발생할 수 있는 재계산(추가 전진 패스) 비용이 수반됩니다. 메모리 절감과 계산 오버헤드의 균형을 맞추려면 장치 메모리의 제약 조건을 고려하여 주어진 모델 병렬 구성이 학습할 수 있도록 충분한 활성화만 체크포인트하는 것이 이상적입니다. 시퀀스 병렬화를 통해 제공되는 메모리 절감 효과를 통해 이전보다 더 많은 구성을 재계산 없이 학습할 수 있지만, 대규모 모델의 최적 모델 병렬 구성에는 일반적으로 활성화의 저장 및 재계산이 필요합니다. 저장되는 활성화 양과 재계산되는 활성화 양을 선택하는 간단한 방법은 일부 트랜스포머 계층만 체크포인트하고 다른 계층의 모든 활성화를 저장하는 것입니다. 이 접근 방식은 대규모 모델에서는 잘 확장되지 않습니다. 예를 들어 MT-NLG를 교육할 때 장치당 계층이 3개뿐이므로 메모리 대 컴퓨팅의 균형을 맞출 수 있는 granularity이 제한됩니다. 또한 모든 활성화에 동일한 양의 작업이 재계산되어야 하는 것은 아니므로 저장할 활성화와 재계산할 활성화를 보다 현명하게 선택하는 것이 좋습니다. 체크포인트를 지정하는 대신"</a:t>
            </a:r>
            <a:endParaRPr sz="1008"/>
          </a:p>
          <a:p>
            <a:pPr indent="0" lvl="0" marL="0" rtl="0" algn="l">
              <a:lnSpc>
                <a:spcPct val="80000"/>
              </a:lnSpc>
              <a:spcBef>
                <a:spcPts val="302"/>
              </a:spcBef>
              <a:spcAft>
                <a:spcPts val="0"/>
              </a:spcAft>
              <a:buSzPts val="1400"/>
              <a:buNone/>
            </a:pPr>
            <a:r>
              <a:t/>
            </a:r>
            <a:endParaRPr sz="1008"/>
          </a:p>
          <a:p>
            <a:pPr indent="0" lvl="0" marL="0" rtl="0" algn="l">
              <a:lnSpc>
                <a:spcPct val="80000"/>
              </a:lnSpc>
              <a:spcBef>
                <a:spcPts val="302"/>
              </a:spcBef>
              <a:spcAft>
                <a:spcPts val="0"/>
              </a:spcAft>
              <a:buSzPts val="1400"/>
              <a:buNone/>
            </a:pPr>
            <a:r>
              <a:t/>
            </a:r>
            <a:endParaRPr sz="1008"/>
          </a:p>
          <a:p>
            <a:pPr indent="0" lvl="0" marL="0" rtl="0" algn="l">
              <a:lnSpc>
                <a:spcPct val="80000"/>
              </a:lnSpc>
              <a:spcBef>
                <a:spcPts val="302"/>
              </a:spcBef>
              <a:spcAft>
                <a:spcPts val="0"/>
              </a:spcAft>
              <a:buSzPts val="1400"/>
              <a:buNone/>
            </a:pPr>
            <a:r>
              <a:rPr lang="en-US" sz="1008"/>
              <a:t>“Compared to storing all activations (Equation 5), checkpointing all transformer layers significantly reduces the amount of memory required to train a model. This reduction does come at the cost of the recomputation (an extra forward pass) which can introduce as much as 30 − 40% computational time overhead. To balance the memory savings and computational overhead, it is ideal to only checkpoint enough activations to allow a given model-parallel configuration to train given the constraints of device memory. The memory savings provided by sequence parallelism allows many more configurations to train without recomputation than before, but the optimal model parallel configurations of large models still generally require some saving and recomputing of activations. A simple approach to choose the amount of activations that are stored vs recomputed is to only checkpoint some of the transformer layers and store all the activations of other layers. This approach does not scale very well to large models; for example, when training MT-NLG there are only three layers per device, limiting the granularity at which you can balance memory vs compute. Additionally, we note that not all activations require the same amount of operations to recompute so it is beneficial to be smarter in selecting which activations to store and which to recompute. Instead of checkpointing an”</a:t>
            </a:r>
            <a:endParaRPr/>
          </a:p>
        </p:txBody>
      </p:sp>
      <p:sp>
        <p:nvSpPr>
          <p:cNvPr id="2241" name="Google Shape;2241;p8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8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250" name="Google Shape;2250;p8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8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5" name="Google Shape;2255;p8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https://www.usenix.org/system/files/atc21_slides_ren-jie.pdf</a:t>
            </a:r>
            <a:endParaRPr/>
          </a:p>
        </p:txBody>
      </p:sp>
      <p:sp>
        <p:nvSpPr>
          <p:cNvPr id="2256" name="Google Shape;2256;p8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p8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4" name="Google Shape;2264;p8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https://www.usenix.org/system/files/atc21_slides_ren-jie.pdf</a:t>
            </a:r>
            <a:endParaRPr/>
          </a:p>
          <a:p>
            <a:pPr indent="0" lvl="0" marL="0" marR="0" rtl="0" algn="l">
              <a:lnSpc>
                <a:spcPct val="100000"/>
              </a:lnSpc>
              <a:spcBef>
                <a:spcPts val="540"/>
              </a:spcBef>
              <a:spcAft>
                <a:spcPts val="0"/>
              </a:spcAft>
              <a:buClr>
                <a:schemeClr val="dk1"/>
              </a:buClr>
              <a:buSzPts val="1800"/>
              <a:buFont typeface="Trebuchet MS"/>
              <a:buNone/>
            </a:pPr>
            <a:r>
              <a:rPr lang="en-US"/>
              <a:t>https://www.usenix.org/conference/atc21/presentation/ren-jie</a:t>
            </a:r>
            <a:endParaRPr/>
          </a:p>
          <a:p>
            <a:pPr indent="0" lvl="0" marL="0" rtl="0" algn="l">
              <a:lnSpc>
                <a:spcPct val="100000"/>
              </a:lnSpc>
              <a:spcBef>
                <a:spcPts val="550"/>
              </a:spcBef>
              <a:spcAft>
                <a:spcPts val="0"/>
              </a:spcAft>
              <a:buSzPts val="1400"/>
              <a:buNone/>
            </a:pPr>
            <a:r>
              <a:t/>
            </a:r>
            <a:endParaRPr/>
          </a:p>
        </p:txBody>
      </p:sp>
      <p:sp>
        <p:nvSpPr>
          <p:cNvPr id="2265" name="Google Shape;2265;p8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p8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2" name="Google Shape;2272;p8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https://www.usenix.org/system/files/atc21_slides_ren-jie.pdf</a:t>
            </a:r>
            <a:endParaRPr/>
          </a:p>
          <a:p>
            <a:pPr indent="0" lvl="0" marL="0" marR="0" rtl="0" algn="l">
              <a:lnSpc>
                <a:spcPct val="100000"/>
              </a:lnSpc>
              <a:spcBef>
                <a:spcPts val="540"/>
              </a:spcBef>
              <a:spcAft>
                <a:spcPts val="0"/>
              </a:spcAft>
              <a:buClr>
                <a:schemeClr val="dk1"/>
              </a:buClr>
              <a:buSzPts val="1800"/>
              <a:buFont typeface="Trebuchet MS"/>
              <a:buNone/>
            </a:pPr>
            <a:r>
              <a:rPr lang="en-US"/>
              <a:t>https://www.usenix.org/conference/atc21/presentation/ren-jie</a:t>
            </a:r>
            <a:endParaRPr/>
          </a:p>
          <a:p>
            <a:pPr indent="0" lvl="0" marL="0" rtl="0" algn="l">
              <a:lnSpc>
                <a:spcPct val="100000"/>
              </a:lnSpc>
              <a:spcBef>
                <a:spcPts val="550"/>
              </a:spcBef>
              <a:spcAft>
                <a:spcPts val="0"/>
              </a:spcAft>
              <a:buSzPts val="1400"/>
              <a:buNone/>
            </a:pPr>
            <a:r>
              <a:t/>
            </a:r>
            <a:endParaRPr/>
          </a:p>
        </p:txBody>
      </p:sp>
      <p:sp>
        <p:nvSpPr>
          <p:cNvPr id="2273" name="Google Shape;2273;p86: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p8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2" name="Google Shape;2282;p8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https://www.usenix.org/system/files/atc21_slides_ren-jie.pdf</a:t>
            </a:r>
            <a:endParaRPr/>
          </a:p>
          <a:p>
            <a:pPr indent="0" lvl="0" marL="0" marR="0" rtl="0" algn="l">
              <a:lnSpc>
                <a:spcPct val="100000"/>
              </a:lnSpc>
              <a:spcBef>
                <a:spcPts val="540"/>
              </a:spcBef>
              <a:spcAft>
                <a:spcPts val="0"/>
              </a:spcAft>
              <a:buClr>
                <a:schemeClr val="dk1"/>
              </a:buClr>
              <a:buSzPts val="1800"/>
              <a:buFont typeface="Trebuchet MS"/>
              <a:buNone/>
            </a:pPr>
            <a:r>
              <a:rPr lang="en-US"/>
              <a:t>https://www.usenix.org/conference/atc21/presentation/ren-jie</a:t>
            </a:r>
            <a:endParaRPr/>
          </a:p>
          <a:p>
            <a:pPr indent="0" lvl="0" marL="0" rtl="0" algn="l">
              <a:lnSpc>
                <a:spcPct val="100000"/>
              </a:lnSpc>
              <a:spcBef>
                <a:spcPts val="550"/>
              </a:spcBef>
              <a:spcAft>
                <a:spcPts val="0"/>
              </a:spcAft>
              <a:buSzPts val="1400"/>
              <a:buNone/>
            </a:pPr>
            <a:r>
              <a:t/>
            </a:r>
            <a:endParaRPr/>
          </a:p>
        </p:txBody>
      </p:sp>
      <p:sp>
        <p:nvSpPr>
          <p:cNvPr id="2283" name="Google Shape;2283;p8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p8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1" name="Google Shape;2291;p8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https://www.usenix.org/conference/atc21/presentation/ren-jie</a:t>
            </a:r>
            <a:endParaRPr/>
          </a:p>
        </p:txBody>
      </p:sp>
      <p:sp>
        <p:nvSpPr>
          <p:cNvPr id="2292" name="Google Shape;2292;p8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p8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301" name="Google Shape;2301;p8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1026" name="Google Shape;1026;p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p9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306" name="Google Shape;2306;p9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p9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314" name="Google Shape;2314;p9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p9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324" name="Google Shape;2324;p9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p9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333" name="Google Shape;2333;p9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p9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345" name="Google Shape;2345;p9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p9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6" name="Google Shape;2356;p9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NMT</a:t>
            </a:r>
            <a:endParaRPr/>
          </a:p>
        </p:txBody>
      </p:sp>
      <p:sp>
        <p:nvSpPr>
          <p:cNvPr id="2357" name="Google Shape;2357;p9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9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373" name="Google Shape;2373;p9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p9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384" name="Google Shape;2384;p9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p9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9" name="Google Shape;2389;p9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lnSpc>
                <a:spcPct val="100000"/>
              </a:lnSpc>
              <a:spcBef>
                <a:spcPts val="0"/>
              </a:spcBef>
              <a:spcAft>
                <a:spcPts val="0"/>
              </a:spcAft>
              <a:buSzPts val="1400"/>
              <a:buNone/>
            </a:pPr>
            <a:r>
              <a:rPr lang="en-US"/>
              <a:t>“In layered gradient accumulation, we split the input into micro-batches exactly as in standard gradient accumulation, but we process all the micro-batches for a given layer before proceeding to the next one. We take such layers as the intervals between activation checkpoints, so that we can drop the intermediate activations between the micro-batches”</a:t>
            </a:r>
            <a:endParaRPr/>
          </a:p>
        </p:txBody>
      </p:sp>
      <p:sp>
        <p:nvSpPr>
          <p:cNvPr id="2390" name="Google Shape;2390;p9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p9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550"/>
              </a:spcBef>
              <a:spcAft>
                <a:spcPts val="0"/>
              </a:spcAft>
              <a:buSzPts val="1400"/>
              <a:buNone/>
            </a:pPr>
            <a:r>
              <a:t/>
            </a:r>
            <a:endParaRPr/>
          </a:p>
        </p:txBody>
      </p:sp>
      <p:sp>
        <p:nvSpPr>
          <p:cNvPr id="2397" name="Google Shape;2397;p9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4.pn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24.pn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jpg"/><Relationship Id="rId3"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 Images" showMasterSp="0">
  <p:cSld name="10_Title Slide - Images">
    <p:bg>
      <p:bgPr>
        <a:solidFill>
          <a:schemeClr val="dk1"/>
        </a:solidFill>
      </p:bgPr>
    </p:bg>
    <p:spTree>
      <p:nvGrpSpPr>
        <p:cNvPr id="14" name="Shape 14"/>
        <p:cNvGrpSpPr/>
        <p:nvPr/>
      </p:nvGrpSpPr>
      <p:grpSpPr>
        <a:xfrm>
          <a:off x="0" y="0"/>
          <a:ext cx="0" cy="0"/>
          <a:chOff x="0" y="0"/>
          <a:chExt cx="0" cy="0"/>
        </a:xfrm>
      </p:grpSpPr>
      <p:pic>
        <p:nvPicPr>
          <p:cNvPr id="15" name="Google Shape;15;p129"/>
          <p:cNvPicPr preferRelativeResize="0"/>
          <p:nvPr/>
        </p:nvPicPr>
        <p:blipFill rotWithShape="1">
          <a:blip r:embed="rId2">
            <a:alphaModFix/>
          </a:blip>
          <a:srcRect b="-227" l="-21751" r="0" t="0"/>
          <a:stretch/>
        </p:blipFill>
        <p:spPr>
          <a:xfrm flipH="1" rot="10800000">
            <a:off x="0" y="382833"/>
            <a:ext cx="18288000" cy="9904168"/>
          </a:xfrm>
          <a:prstGeom prst="rect">
            <a:avLst/>
          </a:prstGeom>
          <a:noFill/>
          <a:ln>
            <a:noFill/>
          </a:ln>
        </p:spPr>
      </p:pic>
      <p:sp>
        <p:nvSpPr>
          <p:cNvPr id="16" name="Google Shape;16;p129"/>
          <p:cNvSpPr/>
          <p:nvPr/>
        </p:nvSpPr>
        <p:spPr>
          <a:xfrm>
            <a:off x="0" y="0"/>
            <a:ext cx="18288000" cy="10287000"/>
          </a:xfrm>
          <a:prstGeom prst="rect">
            <a:avLst/>
          </a:prstGeom>
          <a:gradFill>
            <a:gsLst>
              <a:gs pos="0">
                <a:schemeClr val="dk1"/>
              </a:gs>
              <a:gs pos="34000">
                <a:schemeClr val="dk1"/>
              </a:gs>
              <a:gs pos="100000">
                <a:srgbClr val="FFFFFF">
                  <a:alpha val="34509"/>
                </a:srgbClr>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7" name="Google Shape;17;p129"/>
          <p:cNvPicPr preferRelativeResize="0"/>
          <p:nvPr/>
        </p:nvPicPr>
        <p:blipFill rotWithShape="1">
          <a:blip r:embed="rId3">
            <a:alphaModFix/>
          </a:blip>
          <a:srcRect b="0" l="0" r="0" t="0"/>
          <a:stretch/>
        </p:blipFill>
        <p:spPr>
          <a:xfrm>
            <a:off x="1014567" y="4413751"/>
            <a:ext cx="3359880" cy="1177252"/>
          </a:xfrm>
          <a:prstGeom prst="rect">
            <a:avLst/>
          </a:prstGeom>
          <a:noFill/>
          <a:ln>
            <a:noFill/>
          </a:ln>
        </p:spPr>
      </p:pic>
      <p:sp>
        <p:nvSpPr>
          <p:cNvPr id="18" name="Google Shape;18;p129"/>
          <p:cNvSpPr txBox="1"/>
          <p:nvPr>
            <p:ph idx="1" type="subTitle"/>
          </p:nvPr>
        </p:nvSpPr>
        <p:spPr>
          <a:xfrm>
            <a:off x="868083" y="2978495"/>
            <a:ext cx="14501177" cy="569387"/>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1000"/>
              </a:spcBef>
              <a:spcAft>
                <a:spcPts val="0"/>
              </a:spcAft>
              <a:buClr>
                <a:srgbClr val="666666"/>
              </a:buClr>
              <a:buSzPts val="3000"/>
              <a:buFont typeface="Arial"/>
              <a:buNone/>
              <a:defRPr b="0" i="0" sz="3000" u="none" cap="none" strike="noStrike">
                <a:solidFill>
                  <a:srgbClr val="666666"/>
                </a:solidFill>
                <a:latin typeface="Trebuchet MS"/>
                <a:ea typeface="Trebuchet MS"/>
                <a:cs typeface="Trebuchet MS"/>
                <a:sym typeface="Trebuchet MS"/>
              </a:defRPr>
            </a:lvl1pPr>
            <a:lvl2pPr lvl="1" marR="0" rtl="0" algn="l">
              <a:lnSpc>
                <a:spcPct val="90000"/>
              </a:lnSpc>
              <a:spcBef>
                <a:spcPts val="75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lvl="2" marR="0" rtl="0" algn="l">
              <a:lnSpc>
                <a:spcPct val="90000"/>
              </a:lnSpc>
              <a:spcBef>
                <a:spcPts val="750"/>
              </a:spcBef>
              <a:spcAft>
                <a:spcPts val="0"/>
              </a:spcAft>
              <a:buClr>
                <a:schemeClr val="dk1"/>
              </a:buClr>
              <a:buSzPts val="3000"/>
              <a:buFont typeface="Arial"/>
              <a:buChar char="•"/>
              <a:defRPr b="0" i="0" sz="3000" u="none" cap="none" strike="noStrike">
                <a:solidFill>
                  <a:schemeClr val="dk1"/>
                </a:solidFill>
                <a:latin typeface="Calibri"/>
                <a:ea typeface="Calibri"/>
                <a:cs typeface="Calibri"/>
                <a:sym typeface="Calibri"/>
              </a:defRPr>
            </a:lvl3pPr>
            <a:lvl4pPr lvl="3"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4pPr>
            <a:lvl5pPr lvl="4"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lvl="5"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lvl="6"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lvl="7"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lvl="8"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9" name="Google Shape;19;p129"/>
          <p:cNvSpPr txBox="1"/>
          <p:nvPr>
            <p:ph type="title"/>
          </p:nvPr>
        </p:nvSpPr>
        <p:spPr>
          <a:xfrm>
            <a:off x="802770" y="1398811"/>
            <a:ext cx="14565567" cy="163809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7667"/>
              <a:buFont typeface="Trebuchet MS"/>
              <a:buNone/>
              <a:defRPr b="1" sz="7667" cap="none">
                <a:solidFill>
                  <a:schemeClr val="dk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 No Subtitle">
  <p:cSld name="Image Left - No Subtitle">
    <p:spTree>
      <p:nvGrpSpPr>
        <p:cNvPr id="61" name="Shape 61"/>
        <p:cNvGrpSpPr/>
        <p:nvPr/>
      </p:nvGrpSpPr>
      <p:grpSpPr>
        <a:xfrm>
          <a:off x="0" y="0"/>
          <a:ext cx="0" cy="0"/>
          <a:chOff x="0" y="0"/>
          <a:chExt cx="0" cy="0"/>
        </a:xfrm>
      </p:grpSpPr>
      <p:sp>
        <p:nvSpPr>
          <p:cNvPr id="62" name="Google Shape;62;p170"/>
          <p:cNvSpPr txBox="1"/>
          <p:nvPr>
            <p:ph type="title"/>
          </p:nvPr>
        </p:nvSpPr>
        <p:spPr>
          <a:xfrm>
            <a:off x="9422893" y="2602524"/>
            <a:ext cx="7607808" cy="16494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3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70"/>
          <p:cNvSpPr txBox="1"/>
          <p:nvPr>
            <p:ph idx="1" type="body"/>
          </p:nvPr>
        </p:nvSpPr>
        <p:spPr>
          <a:xfrm>
            <a:off x="9422894" y="4526281"/>
            <a:ext cx="7607808" cy="4739165"/>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Trebuchet MS"/>
                <a:ea typeface="Trebuchet MS"/>
                <a:cs typeface="Trebuchet MS"/>
                <a:sym typeface="Trebuchet MS"/>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Trebuchet MS"/>
                <a:ea typeface="Trebuchet MS"/>
                <a:cs typeface="Trebuchet MS"/>
                <a:sym typeface="Trebuchet MS"/>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Trebuchet MS"/>
                <a:ea typeface="Trebuchet MS"/>
                <a:cs typeface="Trebuchet MS"/>
                <a:sym typeface="Trebuchet MS"/>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Trebuchet MS"/>
                <a:ea typeface="Trebuchet MS"/>
                <a:cs typeface="Trebuchet MS"/>
                <a:sym typeface="Trebuchet MS"/>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64" name="Google Shape;64;p170"/>
          <p:cNvSpPr/>
          <p:nvPr>
            <p:ph idx="2" type="pic"/>
          </p:nvPr>
        </p:nvSpPr>
        <p:spPr>
          <a:xfrm>
            <a:off x="1" y="0"/>
            <a:ext cx="8206582" cy="10287000"/>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 Text Left">
  <p:cSld name="Image Right - Text Left">
    <p:spTree>
      <p:nvGrpSpPr>
        <p:cNvPr id="65" name="Shape 65"/>
        <p:cNvGrpSpPr/>
        <p:nvPr/>
      </p:nvGrpSpPr>
      <p:grpSpPr>
        <a:xfrm>
          <a:off x="0" y="0"/>
          <a:ext cx="0" cy="0"/>
          <a:chOff x="0" y="0"/>
          <a:chExt cx="0" cy="0"/>
        </a:xfrm>
      </p:grpSpPr>
      <p:sp>
        <p:nvSpPr>
          <p:cNvPr id="66" name="Google Shape;66;p171"/>
          <p:cNvSpPr/>
          <p:nvPr/>
        </p:nvSpPr>
        <p:spPr>
          <a:xfrm>
            <a:off x="0" y="0"/>
            <a:ext cx="18288000" cy="10287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0" i="0" sz="2000" u="none" cap="none" strike="noStrike">
              <a:solidFill>
                <a:schemeClr val="dk1"/>
              </a:solidFill>
              <a:latin typeface="Trebuchet MS"/>
              <a:ea typeface="Trebuchet MS"/>
              <a:cs typeface="Trebuchet MS"/>
              <a:sym typeface="Trebuchet MS"/>
            </a:endParaRPr>
          </a:p>
        </p:txBody>
      </p:sp>
      <p:sp>
        <p:nvSpPr>
          <p:cNvPr id="67" name="Google Shape;67;p171"/>
          <p:cNvSpPr txBox="1"/>
          <p:nvPr>
            <p:ph type="title"/>
          </p:nvPr>
        </p:nvSpPr>
        <p:spPr>
          <a:xfrm>
            <a:off x="1257300" y="2180493"/>
            <a:ext cx="7886700" cy="168284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3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71"/>
          <p:cNvSpPr txBox="1"/>
          <p:nvPr>
            <p:ph idx="1" type="body"/>
          </p:nvPr>
        </p:nvSpPr>
        <p:spPr>
          <a:xfrm>
            <a:off x="1257300" y="4526280"/>
            <a:ext cx="7886700" cy="474116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Trebuchet MS"/>
                <a:ea typeface="Trebuchet MS"/>
                <a:cs typeface="Trebuchet MS"/>
                <a:sym typeface="Trebuchet MS"/>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Trebuchet MS"/>
                <a:ea typeface="Trebuchet MS"/>
                <a:cs typeface="Trebuchet MS"/>
                <a:sym typeface="Trebuchet MS"/>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Trebuchet MS"/>
                <a:ea typeface="Trebuchet MS"/>
                <a:cs typeface="Trebuchet MS"/>
                <a:sym typeface="Trebuchet MS"/>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Trebuchet MS"/>
                <a:ea typeface="Trebuchet MS"/>
                <a:cs typeface="Trebuchet MS"/>
                <a:sym typeface="Trebuchet MS"/>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69" name="Google Shape;69;p171"/>
          <p:cNvSpPr txBox="1"/>
          <p:nvPr>
            <p:ph idx="2" type="body"/>
          </p:nvPr>
        </p:nvSpPr>
        <p:spPr>
          <a:xfrm>
            <a:off x="1257300" y="3849624"/>
            <a:ext cx="7886700" cy="7040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200"/>
              <a:buFont typeface="Arial"/>
              <a:buNone/>
              <a:defRPr b="0" i="0" sz="2200" u="none" cap="none" strike="noStrike">
                <a:solidFill>
                  <a:schemeClr val="lt1"/>
                </a:solidFill>
                <a:latin typeface="Trebuchet MS"/>
                <a:ea typeface="Trebuchet MS"/>
                <a:cs typeface="Trebuchet MS"/>
                <a:sym typeface="Trebuchet MS"/>
              </a:defRPr>
            </a:lvl1pPr>
            <a:lvl2pPr indent="-228600" lvl="1" marL="9144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70" name="Google Shape;70;p171"/>
          <p:cNvSpPr/>
          <p:nvPr>
            <p:ph idx="3" type="pic"/>
          </p:nvPr>
        </p:nvSpPr>
        <p:spPr>
          <a:xfrm>
            <a:off x="10081419" y="0"/>
            <a:ext cx="8206582" cy="1028700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_Image Right - Text Left">
  <p:cSld name="CODING_Image Right - Text Left">
    <p:spTree>
      <p:nvGrpSpPr>
        <p:cNvPr id="71" name="Shape 71"/>
        <p:cNvGrpSpPr/>
        <p:nvPr/>
      </p:nvGrpSpPr>
      <p:grpSpPr>
        <a:xfrm>
          <a:off x="0" y="0"/>
          <a:ext cx="0" cy="0"/>
          <a:chOff x="0" y="0"/>
          <a:chExt cx="0" cy="0"/>
        </a:xfrm>
      </p:grpSpPr>
      <p:sp>
        <p:nvSpPr>
          <p:cNvPr id="72" name="Google Shape;72;p172"/>
          <p:cNvSpPr/>
          <p:nvPr/>
        </p:nvSpPr>
        <p:spPr>
          <a:xfrm>
            <a:off x="0" y="0"/>
            <a:ext cx="18288000" cy="10287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0" i="0" sz="2000" u="none" cap="none" strike="noStrike">
              <a:solidFill>
                <a:schemeClr val="dk1"/>
              </a:solidFill>
              <a:latin typeface="Trebuchet MS"/>
              <a:ea typeface="Trebuchet MS"/>
              <a:cs typeface="Trebuchet MS"/>
              <a:sym typeface="Trebuchet MS"/>
            </a:endParaRPr>
          </a:p>
        </p:txBody>
      </p:sp>
      <p:sp>
        <p:nvSpPr>
          <p:cNvPr id="73" name="Google Shape;73;p172"/>
          <p:cNvSpPr txBox="1"/>
          <p:nvPr>
            <p:ph type="title"/>
          </p:nvPr>
        </p:nvSpPr>
        <p:spPr>
          <a:xfrm>
            <a:off x="1257300" y="2180493"/>
            <a:ext cx="7886700" cy="168284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300"/>
              <a:buFont typeface="Courier New"/>
              <a:buNone/>
              <a:defRPr b="0">
                <a:solidFill>
                  <a:schemeClr val="lt1"/>
                </a:solidFill>
                <a:latin typeface="Courier New"/>
                <a:ea typeface="Courier New"/>
                <a:cs typeface="Courier New"/>
                <a:sym typeface="Courier Ne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72"/>
          <p:cNvSpPr txBox="1"/>
          <p:nvPr>
            <p:ph idx="1" type="body"/>
          </p:nvPr>
        </p:nvSpPr>
        <p:spPr>
          <a:xfrm>
            <a:off x="1257300" y="4526280"/>
            <a:ext cx="7886700" cy="474116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Courier New"/>
                <a:ea typeface="Courier New"/>
                <a:cs typeface="Courier New"/>
                <a:sym typeface="Courier New"/>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Courier New"/>
                <a:ea typeface="Courier New"/>
                <a:cs typeface="Courier New"/>
                <a:sym typeface="Courier New"/>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Courier New"/>
                <a:ea typeface="Courier New"/>
                <a:cs typeface="Courier New"/>
                <a:sym typeface="Courier New"/>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Courier New"/>
                <a:ea typeface="Courier New"/>
                <a:cs typeface="Courier New"/>
                <a:sym typeface="Courier New"/>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Courier New"/>
                <a:ea typeface="Courier New"/>
                <a:cs typeface="Courier New"/>
                <a:sym typeface="Courier New"/>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75" name="Google Shape;75;p172"/>
          <p:cNvSpPr txBox="1"/>
          <p:nvPr>
            <p:ph idx="2" type="body"/>
          </p:nvPr>
        </p:nvSpPr>
        <p:spPr>
          <a:xfrm>
            <a:off x="1257300" y="3849624"/>
            <a:ext cx="7886700" cy="7040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200"/>
              <a:buFont typeface="Arial"/>
              <a:buNone/>
              <a:defRPr b="0" i="0" sz="2200" u="none" cap="none" strike="noStrike">
                <a:solidFill>
                  <a:schemeClr val="lt1"/>
                </a:solidFill>
                <a:latin typeface="Courier New"/>
                <a:ea typeface="Courier New"/>
                <a:cs typeface="Courier New"/>
                <a:sym typeface="Courier New"/>
              </a:defRPr>
            </a:lvl1pPr>
            <a:lvl2pPr indent="-228600" lvl="1" marL="9144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76" name="Google Shape;76;p172"/>
          <p:cNvSpPr/>
          <p:nvPr>
            <p:ph idx="3" type="pic"/>
          </p:nvPr>
        </p:nvSpPr>
        <p:spPr>
          <a:xfrm>
            <a:off x="10081419" y="0"/>
            <a:ext cx="8206582" cy="1028700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 No Subtitle">
  <p:cSld name="Image Right - No Subtitle">
    <p:spTree>
      <p:nvGrpSpPr>
        <p:cNvPr id="77" name="Shape 77"/>
        <p:cNvGrpSpPr/>
        <p:nvPr/>
      </p:nvGrpSpPr>
      <p:grpSpPr>
        <a:xfrm>
          <a:off x="0" y="0"/>
          <a:ext cx="0" cy="0"/>
          <a:chOff x="0" y="0"/>
          <a:chExt cx="0" cy="0"/>
        </a:xfrm>
      </p:grpSpPr>
      <p:sp>
        <p:nvSpPr>
          <p:cNvPr id="78" name="Google Shape;78;p173"/>
          <p:cNvSpPr/>
          <p:nvPr/>
        </p:nvSpPr>
        <p:spPr>
          <a:xfrm>
            <a:off x="0" y="0"/>
            <a:ext cx="18288000" cy="10287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0" i="0" sz="2000" u="none" cap="none" strike="noStrike">
              <a:solidFill>
                <a:schemeClr val="dk1"/>
              </a:solidFill>
              <a:latin typeface="Trebuchet MS"/>
              <a:ea typeface="Trebuchet MS"/>
              <a:cs typeface="Trebuchet MS"/>
              <a:sym typeface="Trebuchet MS"/>
            </a:endParaRPr>
          </a:p>
        </p:txBody>
      </p:sp>
      <p:sp>
        <p:nvSpPr>
          <p:cNvPr id="79" name="Google Shape;79;p173"/>
          <p:cNvSpPr txBox="1"/>
          <p:nvPr>
            <p:ph type="title"/>
          </p:nvPr>
        </p:nvSpPr>
        <p:spPr>
          <a:xfrm>
            <a:off x="1257300" y="2567353"/>
            <a:ext cx="7886700" cy="168460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3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73"/>
          <p:cNvSpPr txBox="1"/>
          <p:nvPr>
            <p:ph idx="1" type="body"/>
          </p:nvPr>
        </p:nvSpPr>
        <p:spPr>
          <a:xfrm>
            <a:off x="1257300" y="4526280"/>
            <a:ext cx="7886700" cy="474116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Trebuchet MS"/>
                <a:ea typeface="Trebuchet MS"/>
                <a:cs typeface="Trebuchet MS"/>
                <a:sym typeface="Trebuchet MS"/>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Trebuchet MS"/>
                <a:ea typeface="Trebuchet MS"/>
                <a:cs typeface="Trebuchet MS"/>
                <a:sym typeface="Trebuchet MS"/>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Trebuchet MS"/>
                <a:ea typeface="Trebuchet MS"/>
                <a:cs typeface="Trebuchet MS"/>
                <a:sym typeface="Trebuchet MS"/>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Trebuchet MS"/>
                <a:ea typeface="Trebuchet MS"/>
                <a:cs typeface="Trebuchet MS"/>
                <a:sym typeface="Trebuchet MS"/>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81" name="Google Shape;81;p173"/>
          <p:cNvSpPr/>
          <p:nvPr>
            <p:ph idx="2" type="pic"/>
          </p:nvPr>
        </p:nvSpPr>
        <p:spPr>
          <a:xfrm>
            <a:off x="10081419" y="0"/>
            <a:ext cx="8206582" cy="10287000"/>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 Title, Subtitle">
  <p:cSld name="Image Right - Title, Subtitle">
    <p:spTree>
      <p:nvGrpSpPr>
        <p:cNvPr id="82" name="Shape 82"/>
        <p:cNvGrpSpPr/>
        <p:nvPr/>
      </p:nvGrpSpPr>
      <p:grpSpPr>
        <a:xfrm>
          <a:off x="0" y="0"/>
          <a:ext cx="0" cy="0"/>
          <a:chOff x="0" y="0"/>
          <a:chExt cx="0" cy="0"/>
        </a:xfrm>
      </p:grpSpPr>
      <p:sp>
        <p:nvSpPr>
          <p:cNvPr id="83" name="Google Shape;83;p174"/>
          <p:cNvSpPr/>
          <p:nvPr/>
        </p:nvSpPr>
        <p:spPr>
          <a:xfrm>
            <a:off x="0" y="0"/>
            <a:ext cx="18288000" cy="10287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0" i="0" sz="2000" u="none" cap="none" strike="noStrike">
              <a:solidFill>
                <a:schemeClr val="dk1"/>
              </a:solidFill>
              <a:latin typeface="Trebuchet MS"/>
              <a:ea typeface="Trebuchet MS"/>
              <a:cs typeface="Trebuchet MS"/>
              <a:sym typeface="Trebuchet MS"/>
            </a:endParaRPr>
          </a:p>
        </p:txBody>
      </p:sp>
      <p:sp>
        <p:nvSpPr>
          <p:cNvPr id="84" name="Google Shape;84;p174"/>
          <p:cNvSpPr txBox="1"/>
          <p:nvPr>
            <p:ph type="title"/>
          </p:nvPr>
        </p:nvSpPr>
        <p:spPr>
          <a:xfrm>
            <a:off x="1257300" y="3305907"/>
            <a:ext cx="7886700" cy="190617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3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74"/>
          <p:cNvSpPr txBox="1"/>
          <p:nvPr>
            <p:ph idx="1" type="body"/>
          </p:nvPr>
        </p:nvSpPr>
        <p:spPr>
          <a:xfrm>
            <a:off x="1257300" y="5198364"/>
            <a:ext cx="7886700" cy="7040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200"/>
              <a:buFont typeface="Arial"/>
              <a:buNone/>
              <a:defRPr b="0" i="0" sz="2200" u="none" cap="none" strike="noStrike">
                <a:solidFill>
                  <a:schemeClr val="lt1"/>
                </a:solidFill>
                <a:latin typeface="Trebuchet MS"/>
                <a:ea typeface="Trebuchet MS"/>
                <a:cs typeface="Trebuchet MS"/>
                <a:sym typeface="Trebuchet MS"/>
              </a:defRPr>
            </a:lvl1pPr>
            <a:lvl2pPr indent="-228600" lvl="1" marL="9144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86" name="Google Shape;86;p174"/>
          <p:cNvSpPr/>
          <p:nvPr>
            <p:ph idx="2" type="pic"/>
          </p:nvPr>
        </p:nvSpPr>
        <p:spPr>
          <a:xfrm>
            <a:off x="10081419" y="0"/>
            <a:ext cx="8206582" cy="10287000"/>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Right - Title">
  <p:cSld name="1_Image Right - Title">
    <p:spTree>
      <p:nvGrpSpPr>
        <p:cNvPr id="87" name="Shape 87"/>
        <p:cNvGrpSpPr/>
        <p:nvPr/>
      </p:nvGrpSpPr>
      <p:grpSpPr>
        <a:xfrm>
          <a:off x="0" y="0"/>
          <a:ext cx="0" cy="0"/>
          <a:chOff x="0" y="0"/>
          <a:chExt cx="0" cy="0"/>
        </a:xfrm>
      </p:grpSpPr>
      <p:sp>
        <p:nvSpPr>
          <p:cNvPr id="88" name="Google Shape;88;p175"/>
          <p:cNvSpPr/>
          <p:nvPr/>
        </p:nvSpPr>
        <p:spPr>
          <a:xfrm>
            <a:off x="0" y="0"/>
            <a:ext cx="18288000" cy="10287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0" i="0" sz="2000" u="none" cap="none" strike="noStrike">
              <a:solidFill>
                <a:schemeClr val="dk1"/>
              </a:solidFill>
              <a:latin typeface="Trebuchet MS"/>
              <a:ea typeface="Trebuchet MS"/>
              <a:cs typeface="Trebuchet MS"/>
              <a:sym typeface="Trebuchet MS"/>
            </a:endParaRPr>
          </a:p>
        </p:txBody>
      </p:sp>
      <p:sp>
        <p:nvSpPr>
          <p:cNvPr id="89" name="Google Shape;89;p175"/>
          <p:cNvSpPr txBox="1"/>
          <p:nvPr>
            <p:ph type="title"/>
          </p:nvPr>
        </p:nvSpPr>
        <p:spPr>
          <a:xfrm>
            <a:off x="1257300" y="3811905"/>
            <a:ext cx="7886700" cy="26631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3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75"/>
          <p:cNvSpPr/>
          <p:nvPr>
            <p:ph idx="2" type="pic"/>
          </p:nvPr>
        </p:nvSpPr>
        <p:spPr>
          <a:xfrm>
            <a:off x="10081419" y="0"/>
            <a:ext cx="8206582" cy="10287000"/>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ing">
  <p:cSld name="Announcing">
    <p:spTree>
      <p:nvGrpSpPr>
        <p:cNvPr id="91" name="Shape 91"/>
        <p:cNvGrpSpPr/>
        <p:nvPr/>
      </p:nvGrpSpPr>
      <p:grpSpPr>
        <a:xfrm>
          <a:off x="0" y="0"/>
          <a:ext cx="0" cy="0"/>
          <a:chOff x="0" y="0"/>
          <a:chExt cx="0" cy="0"/>
        </a:xfrm>
      </p:grpSpPr>
      <p:sp>
        <p:nvSpPr>
          <p:cNvPr id="92" name="Google Shape;92;p176"/>
          <p:cNvSpPr txBox="1"/>
          <p:nvPr>
            <p:ph type="title"/>
          </p:nvPr>
        </p:nvSpPr>
        <p:spPr>
          <a:xfrm>
            <a:off x="1257300" y="3460653"/>
            <a:ext cx="7886700" cy="168284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3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76"/>
          <p:cNvSpPr txBox="1"/>
          <p:nvPr>
            <p:ph idx="1" type="body"/>
          </p:nvPr>
        </p:nvSpPr>
        <p:spPr>
          <a:xfrm>
            <a:off x="1257300" y="5806440"/>
            <a:ext cx="7886700" cy="38862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Trebuchet MS"/>
                <a:ea typeface="Trebuchet MS"/>
                <a:cs typeface="Trebuchet MS"/>
                <a:sym typeface="Trebuchet MS"/>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Trebuchet MS"/>
                <a:ea typeface="Trebuchet MS"/>
                <a:cs typeface="Trebuchet MS"/>
                <a:sym typeface="Trebuchet MS"/>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Trebuchet MS"/>
                <a:ea typeface="Trebuchet MS"/>
                <a:cs typeface="Trebuchet MS"/>
                <a:sym typeface="Trebuchet MS"/>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Trebuchet MS"/>
                <a:ea typeface="Trebuchet MS"/>
                <a:cs typeface="Trebuchet MS"/>
                <a:sym typeface="Trebuchet MS"/>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94" name="Google Shape;94;p176"/>
          <p:cNvSpPr txBox="1"/>
          <p:nvPr>
            <p:ph idx="2" type="body"/>
          </p:nvPr>
        </p:nvSpPr>
        <p:spPr>
          <a:xfrm>
            <a:off x="1257300" y="5129784"/>
            <a:ext cx="7886700" cy="7040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200"/>
              <a:buFont typeface="Arial"/>
              <a:buNone/>
              <a:defRPr b="0" i="0" sz="2200" u="none" cap="none" strike="noStrike">
                <a:solidFill>
                  <a:schemeClr val="lt1"/>
                </a:solidFill>
                <a:latin typeface="Trebuchet MS"/>
                <a:ea typeface="Trebuchet MS"/>
                <a:cs typeface="Trebuchet MS"/>
                <a:sym typeface="Trebuchet MS"/>
              </a:defRPr>
            </a:lvl1pPr>
            <a:lvl2pPr indent="-228600" lvl="1" marL="9144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 Video">
  <p:cSld name="Demo - Video">
    <p:spTree>
      <p:nvGrpSpPr>
        <p:cNvPr id="95" name="Shape 95"/>
        <p:cNvGrpSpPr/>
        <p:nvPr/>
      </p:nvGrpSpPr>
      <p:grpSpPr>
        <a:xfrm>
          <a:off x="0" y="0"/>
          <a:ext cx="0" cy="0"/>
          <a:chOff x="0" y="0"/>
          <a:chExt cx="0" cy="0"/>
        </a:xfrm>
      </p:grpSpPr>
      <p:sp>
        <p:nvSpPr>
          <p:cNvPr id="96" name="Google Shape;96;p177"/>
          <p:cNvSpPr/>
          <p:nvPr/>
        </p:nvSpPr>
        <p:spPr>
          <a:xfrm>
            <a:off x="0" y="0"/>
            <a:ext cx="18288000" cy="10287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0" i="0" sz="2000" u="none" cap="none" strike="noStrike">
              <a:solidFill>
                <a:schemeClr val="dk1"/>
              </a:solidFill>
              <a:latin typeface="Trebuchet MS"/>
              <a:ea typeface="Trebuchet MS"/>
              <a:cs typeface="Trebuchet MS"/>
              <a:sym typeface="Trebuchet MS"/>
            </a:endParaRPr>
          </a:p>
        </p:txBody>
      </p:sp>
      <p:sp>
        <p:nvSpPr>
          <p:cNvPr id="97" name="Google Shape;97;p177"/>
          <p:cNvSpPr/>
          <p:nvPr>
            <p:ph idx="2" type="media"/>
          </p:nvPr>
        </p:nvSpPr>
        <p:spPr>
          <a:xfrm>
            <a:off x="0" y="0"/>
            <a:ext cx="18288000" cy="10287000"/>
          </a:xfrm>
          <a:prstGeom prst="rect">
            <a:avLst/>
          </a:prstGeom>
          <a:noFill/>
          <a:ln>
            <a:noFill/>
          </a:ln>
        </p:spPr>
        <p:txBody>
          <a:bodyPr anchorCtr="0" anchor="t" bIns="45700" lIns="91425" spcFirstLastPara="1" rIns="91425" wrap="square" tIns="7863825">
            <a:noAutofit/>
          </a:bodyPr>
          <a:lstStyle>
            <a:lvl1pPr lvl="0" marR="0" rtl="0" algn="ctr">
              <a:lnSpc>
                <a:spcPct val="90000"/>
              </a:lnSpc>
              <a:spcBef>
                <a:spcPts val="1500"/>
              </a:spcBef>
              <a:spcAft>
                <a:spcPts val="0"/>
              </a:spcAft>
              <a:buClr>
                <a:srgbClr val="666666"/>
              </a:buClr>
              <a:buSzPts val="3600"/>
              <a:buFont typeface="Arial"/>
              <a:buNone/>
              <a:defRPr b="0" i="0" sz="3600" u="none" cap="none" strike="noStrike">
                <a:solidFill>
                  <a:srgbClr val="666666"/>
                </a:solidFill>
                <a:latin typeface="Trebuchet MS"/>
                <a:ea typeface="Trebuchet MS"/>
                <a:cs typeface="Trebuchet MS"/>
                <a:sym typeface="Trebuchet MS"/>
              </a:defRPr>
            </a:lvl1pPr>
            <a:lvl2pPr lvl="1" marR="0" rtl="0" algn="l">
              <a:lnSpc>
                <a:spcPct val="90000"/>
              </a:lnSpc>
              <a:spcBef>
                <a:spcPts val="75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lvl="2" marR="0" rtl="0" algn="l">
              <a:lnSpc>
                <a:spcPct val="90000"/>
              </a:lnSpc>
              <a:spcBef>
                <a:spcPts val="750"/>
              </a:spcBef>
              <a:spcAft>
                <a:spcPts val="0"/>
              </a:spcAft>
              <a:buClr>
                <a:schemeClr val="dk1"/>
              </a:buClr>
              <a:buSzPts val="3000"/>
              <a:buFont typeface="Arial"/>
              <a:buChar char="•"/>
              <a:defRPr b="0" i="0" sz="3000" u="none" cap="none" strike="noStrike">
                <a:solidFill>
                  <a:schemeClr val="dk1"/>
                </a:solidFill>
                <a:latin typeface="Calibri"/>
                <a:ea typeface="Calibri"/>
                <a:cs typeface="Calibri"/>
                <a:sym typeface="Calibri"/>
              </a:defRPr>
            </a:lvl3pPr>
            <a:lvl4pPr lvl="3"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4pPr>
            <a:lvl5pPr lvl="4"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lvl="5"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lvl="6"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lvl="7"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lvl="8"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8" name="Shape 98"/>
        <p:cNvGrpSpPr/>
        <p:nvPr/>
      </p:nvGrpSpPr>
      <p:grpSpPr>
        <a:xfrm>
          <a:off x="0" y="0"/>
          <a:ext cx="0" cy="0"/>
          <a:chOff x="0" y="0"/>
          <a:chExt cx="0" cy="0"/>
        </a:xfrm>
      </p:grpSpPr>
      <p:pic>
        <p:nvPicPr>
          <p:cNvPr descr="A close-up of a spider web&#10;&#10;Description automatically generated with low confidence" id="99" name="Google Shape;99;p178"/>
          <p:cNvPicPr preferRelativeResize="0"/>
          <p:nvPr/>
        </p:nvPicPr>
        <p:blipFill rotWithShape="1">
          <a:blip r:embed="rId2">
            <a:alphaModFix/>
          </a:blip>
          <a:srcRect b="0" l="0" r="0" t="0"/>
          <a:stretch/>
        </p:blipFill>
        <p:spPr>
          <a:xfrm>
            <a:off x="0" y="0"/>
            <a:ext cx="18288000" cy="10287000"/>
          </a:xfrm>
          <a:prstGeom prst="rect">
            <a:avLst/>
          </a:prstGeom>
          <a:noFill/>
          <a:ln>
            <a:noFill/>
          </a:ln>
        </p:spPr>
      </p:pic>
      <p:sp>
        <p:nvSpPr>
          <p:cNvPr id="100" name="Google Shape;100;p178"/>
          <p:cNvSpPr/>
          <p:nvPr/>
        </p:nvSpPr>
        <p:spPr>
          <a:xfrm>
            <a:off x="0" y="5410200"/>
            <a:ext cx="18288000" cy="4876800"/>
          </a:xfrm>
          <a:prstGeom prst="rect">
            <a:avLst/>
          </a:prstGeom>
          <a:gradFill>
            <a:gsLst>
              <a:gs pos="0">
                <a:srgbClr val="000000">
                  <a:alpha val="0"/>
                </a:srgbClr>
              </a:gs>
              <a:gs pos="100000">
                <a:srgbClr val="000000">
                  <a:alpha val="74509"/>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 name="Google Shape;101;p178"/>
          <p:cNvSpPr txBox="1"/>
          <p:nvPr>
            <p:ph idx="1" type="body"/>
          </p:nvPr>
        </p:nvSpPr>
        <p:spPr>
          <a:xfrm>
            <a:off x="2661416" y="8062248"/>
            <a:ext cx="10972802" cy="10758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750"/>
              </a:spcBef>
              <a:spcAft>
                <a:spcPts val="0"/>
              </a:spcAft>
              <a:buClr>
                <a:schemeClr val="dk2"/>
              </a:buClr>
              <a:buSzPts val="3770"/>
              <a:buFont typeface="Arial"/>
              <a:buNone/>
              <a:defRPr b="0" i="0" sz="3770" u="none" cap="none" strike="noStrike">
                <a:solidFill>
                  <a:schemeClr val="dk2"/>
                </a:solidFill>
                <a:latin typeface="Arial"/>
                <a:ea typeface="Arial"/>
                <a:cs typeface="Arial"/>
                <a:sym typeface="Arial"/>
              </a:defRPr>
            </a:lvl2pPr>
            <a:lvl3pPr indent="-228600" lvl="2" marL="1371600" marR="0" rtl="0" algn="l">
              <a:lnSpc>
                <a:spcPct val="90000"/>
              </a:lnSpc>
              <a:spcBef>
                <a:spcPts val="750"/>
              </a:spcBef>
              <a:spcAft>
                <a:spcPts val="0"/>
              </a:spcAft>
              <a:buClr>
                <a:schemeClr val="dk2"/>
              </a:buClr>
              <a:buSzPts val="3770"/>
              <a:buFont typeface="Arial"/>
              <a:buNone/>
              <a:defRPr b="0" i="0" sz="3770" u="none" cap="none" strike="noStrike">
                <a:solidFill>
                  <a:schemeClr val="dk2"/>
                </a:solidFill>
                <a:latin typeface="Arial"/>
                <a:ea typeface="Arial"/>
                <a:cs typeface="Arial"/>
                <a:sym typeface="Arial"/>
              </a:defRPr>
            </a:lvl3pPr>
            <a:lvl4pPr indent="-228600" lvl="3" marL="1828800" marR="0" rtl="0" algn="l">
              <a:lnSpc>
                <a:spcPct val="90000"/>
              </a:lnSpc>
              <a:spcBef>
                <a:spcPts val="75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4pPr>
            <a:lvl5pPr indent="-400050" lvl="4" marL="22860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02" name="Google Shape;102;p178"/>
          <p:cNvSpPr txBox="1"/>
          <p:nvPr>
            <p:ph idx="2" type="body"/>
          </p:nvPr>
        </p:nvSpPr>
        <p:spPr>
          <a:xfrm>
            <a:off x="2286001" y="4777155"/>
            <a:ext cx="10972802" cy="3067757"/>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5000"/>
              <a:buFont typeface="Arial"/>
              <a:buNone/>
              <a:defRPr b="0" i="0" sz="5000" u="none" cap="none" strike="noStrike">
                <a:solidFill>
                  <a:schemeClr val="dk1"/>
                </a:solidFill>
                <a:latin typeface="Trebuchet MS"/>
                <a:ea typeface="Trebuchet MS"/>
                <a:cs typeface="Trebuchet MS"/>
                <a:sym typeface="Trebuchet MS"/>
              </a:defRPr>
            </a:lvl1pPr>
            <a:lvl2pPr indent="-228600" lvl="1" marL="914400" marR="0" rtl="0" algn="l">
              <a:lnSpc>
                <a:spcPct val="90000"/>
              </a:lnSpc>
              <a:spcBef>
                <a:spcPts val="750"/>
              </a:spcBef>
              <a:spcAft>
                <a:spcPts val="0"/>
              </a:spcAft>
              <a:buClr>
                <a:schemeClr val="dk2"/>
              </a:buClr>
              <a:buSzPts val="3770"/>
              <a:buFont typeface="Arial"/>
              <a:buNone/>
              <a:defRPr b="0" i="0" sz="3770" u="none" cap="none" strike="noStrike">
                <a:solidFill>
                  <a:schemeClr val="dk2"/>
                </a:solidFill>
                <a:latin typeface="Arial"/>
                <a:ea typeface="Arial"/>
                <a:cs typeface="Arial"/>
                <a:sym typeface="Arial"/>
              </a:defRPr>
            </a:lvl2pPr>
            <a:lvl3pPr indent="-228600" lvl="2" marL="1371600" marR="0" rtl="0" algn="l">
              <a:lnSpc>
                <a:spcPct val="90000"/>
              </a:lnSpc>
              <a:spcBef>
                <a:spcPts val="750"/>
              </a:spcBef>
              <a:spcAft>
                <a:spcPts val="0"/>
              </a:spcAft>
              <a:buClr>
                <a:schemeClr val="dk2"/>
              </a:buClr>
              <a:buSzPts val="3770"/>
              <a:buFont typeface="Arial"/>
              <a:buNone/>
              <a:defRPr b="0" i="0" sz="3770" u="none" cap="none" strike="noStrike">
                <a:solidFill>
                  <a:schemeClr val="dk2"/>
                </a:solidFill>
                <a:latin typeface="Arial"/>
                <a:ea typeface="Arial"/>
                <a:cs typeface="Arial"/>
                <a:sym typeface="Arial"/>
              </a:defRPr>
            </a:lvl3pPr>
            <a:lvl4pPr indent="-228600" lvl="3" marL="1828800" marR="0" rtl="0" algn="l">
              <a:lnSpc>
                <a:spcPct val="90000"/>
              </a:lnSpc>
              <a:spcBef>
                <a:spcPts val="75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4pPr>
            <a:lvl5pPr indent="-400050" lvl="4" marL="22860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03" name="Shape 103"/>
        <p:cNvGrpSpPr/>
        <p:nvPr/>
      </p:nvGrpSpPr>
      <p:grpSpPr>
        <a:xfrm>
          <a:off x="0" y="0"/>
          <a:ext cx="0" cy="0"/>
          <a:chOff x="0" y="0"/>
          <a:chExt cx="0" cy="0"/>
        </a:xfrm>
      </p:grpSpPr>
      <p:pic>
        <p:nvPicPr>
          <p:cNvPr descr="A picture containing leaf, laser&#10;&#10;Description automatically generated" id="104" name="Google Shape;104;p179"/>
          <p:cNvPicPr preferRelativeResize="0"/>
          <p:nvPr/>
        </p:nvPicPr>
        <p:blipFill rotWithShape="1">
          <a:blip r:embed="rId2">
            <a:alphaModFix/>
          </a:blip>
          <a:srcRect b="0" l="0" r="0" t="0"/>
          <a:stretch/>
        </p:blipFill>
        <p:spPr>
          <a:xfrm>
            <a:off x="0" y="0"/>
            <a:ext cx="18288000" cy="10287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pic>
        <p:nvPicPr>
          <p:cNvPr descr="A high angle view of a building&#10;&#10;Description automatically generated with low confidence" id="21" name="Google Shape;21;p162"/>
          <p:cNvPicPr preferRelativeResize="0"/>
          <p:nvPr/>
        </p:nvPicPr>
        <p:blipFill rotWithShape="1">
          <a:blip r:embed="rId2">
            <a:alphaModFix/>
          </a:blip>
          <a:srcRect b="0" l="0" r="0" t="0"/>
          <a:stretch/>
        </p:blipFill>
        <p:spPr>
          <a:xfrm>
            <a:off x="0" y="0"/>
            <a:ext cx="18288000" cy="10287000"/>
          </a:xfrm>
          <a:prstGeom prst="rect">
            <a:avLst/>
          </a:prstGeom>
          <a:noFill/>
          <a:ln>
            <a:noFill/>
          </a:ln>
        </p:spPr>
      </p:pic>
      <p:sp>
        <p:nvSpPr>
          <p:cNvPr id="22" name="Google Shape;22;p162"/>
          <p:cNvSpPr/>
          <p:nvPr/>
        </p:nvSpPr>
        <p:spPr>
          <a:xfrm flipH="1" rot="10800000">
            <a:off x="0" y="-1"/>
            <a:ext cx="18288000" cy="3790952"/>
          </a:xfrm>
          <a:prstGeom prst="rect">
            <a:avLst/>
          </a:prstGeom>
          <a:gradFill>
            <a:gsLst>
              <a:gs pos="0">
                <a:srgbClr val="000000">
                  <a:alpha val="0"/>
                </a:srgbClr>
              </a:gs>
              <a:gs pos="100000">
                <a:srgbClr val="000000">
                  <a:alpha val="69411"/>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162"/>
          <p:cNvSpPr/>
          <p:nvPr/>
        </p:nvSpPr>
        <p:spPr>
          <a:xfrm>
            <a:off x="0" y="5143500"/>
            <a:ext cx="18288000" cy="5143500"/>
          </a:xfrm>
          <a:prstGeom prst="rect">
            <a:avLst/>
          </a:prstGeom>
          <a:gradFill>
            <a:gsLst>
              <a:gs pos="0">
                <a:srgbClr val="000000">
                  <a:alpha val="0"/>
                </a:srgbClr>
              </a:gs>
              <a:gs pos="100000">
                <a:srgbClr val="000000">
                  <a:alpha val="57254"/>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4" name="Google Shape;24;p162"/>
          <p:cNvPicPr preferRelativeResize="0"/>
          <p:nvPr/>
        </p:nvPicPr>
        <p:blipFill rotWithShape="1">
          <a:blip r:embed="rId3">
            <a:alphaModFix/>
          </a:blip>
          <a:srcRect b="0" l="0" r="0" t="0"/>
          <a:stretch/>
        </p:blipFill>
        <p:spPr>
          <a:xfrm>
            <a:off x="14072413" y="163308"/>
            <a:ext cx="4006038" cy="1380180"/>
          </a:xfrm>
          <a:prstGeom prst="rect">
            <a:avLst/>
          </a:prstGeom>
          <a:noFill/>
          <a:ln>
            <a:noFill/>
          </a:ln>
        </p:spPr>
      </p:pic>
      <p:sp>
        <p:nvSpPr>
          <p:cNvPr id="25" name="Google Shape;25;p162"/>
          <p:cNvSpPr txBox="1"/>
          <p:nvPr>
            <p:ph type="ctrTitle"/>
          </p:nvPr>
        </p:nvSpPr>
        <p:spPr>
          <a:xfrm>
            <a:off x="685800" y="6949440"/>
            <a:ext cx="13716000" cy="24688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Trebuchet MS"/>
              <a:buNone/>
              <a:defRPr b="1" sz="4000" cap="none">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2"/>
          <p:cNvSpPr txBox="1"/>
          <p:nvPr>
            <p:ph idx="1" type="subTitle"/>
          </p:nvPr>
        </p:nvSpPr>
        <p:spPr>
          <a:xfrm>
            <a:off x="685800" y="9396983"/>
            <a:ext cx="13716000" cy="851917"/>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500"/>
              </a:spcBef>
              <a:spcAft>
                <a:spcPts val="0"/>
              </a:spcAft>
              <a:buClr>
                <a:schemeClr val="dk1"/>
              </a:buClr>
              <a:buSzPts val="2700"/>
              <a:buFont typeface="Arial"/>
              <a:buNone/>
              <a:defRPr b="0" i="0" sz="2700" u="none" cap="none" strike="noStrike">
                <a:solidFill>
                  <a:schemeClr val="dk1"/>
                </a:solidFill>
                <a:latin typeface="Trebuchet MS"/>
                <a:ea typeface="Trebuchet MS"/>
                <a:cs typeface="Trebuchet MS"/>
                <a:sym typeface="Trebuchet MS"/>
              </a:defRPr>
            </a:lvl1pPr>
            <a:lvl2pPr lvl="1" marR="0" rtl="0" algn="ctr">
              <a:lnSpc>
                <a:spcPct val="90000"/>
              </a:lnSpc>
              <a:spcBef>
                <a:spcPts val="750"/>
              </a:spcBef>
              <a:spcAft>
                <a:spcPts val="0"/>
              </a:spcAft>
              <a:buClr>
                <a:schemeClr val="dk1"/>
              </a:buClr>
              <a:buSzPts val="3000"/>
              <a:buFont typeface="Arial"/>
              <a:buNone/>
              <a:defRPr b="0" i="0" sz="3000" u="none" cap="none" strike="noStrike">
                <a:solidFill>
                  <a:schemeClr val="dk1"/>
                </a:solidFill>
                <a:latin typeface="Calibri"/>
                <a:ea typeface="Calibri"/>
                <a:cs typeface="Calibri"/>
                <a:sym typeface="Calibri"/>
              </a:defRPr>
            </a:lvl2pPr>
            <a:lvl3pPr lvl="2" marR="0" rtl="0" algn="ctr">
              <a:lnSpc>
                <a:spcPct val="90000"/>
              </a:lnSpc>
              <a:spcBef>
                <a:spcPts val="75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3pPr>
            <a:lvl4pPr lvl="3" marR="0" rtl="0" algn="ctr">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4pPr>
            <a:lvl5pPr lvl="4" marR="0" rtl="0" algn="ctr">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5pPr>
            <a:lvl6pPr lvl="5" marR="0" rtl="0" algn="ctr">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6pPr>
            <a:lvl7pPr lvl="6" marR="0" rtl="0" algn="ctr">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7pPr>
            <a:lvl8pPr lvl="7" marR="0" rtl="0" algn="ctr">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8pPr>
            <a:lvl9pPr lvl="8" marR="0" rtl="0" algn="ctr">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p:cSld name="Transition">
    <p:spTree>
      <p:nvGrpSpPr>
        <p:cNvPr id="105" name="Shape 105"/>
        <p:cNvGrpSpPr/>
        <p:nvPr/>
      </p:nvGrpSpPr>
      <p:grpSpPr>
        <a:xfrm>
          <a:off x="0" y="0"/>
          <a:ext cx="0" cy="0"/>
          <a:chOff x="0" y="0"/>
          <a:chExt cx="0" cy="0"/>
        </a:xfrm>
      </p:grpSpPr>
      <p:pic>
        <p:nvPicPr>
          <p:cNvPr descr="A picture containing leaf, fern, plant&#10;&#10;Description automatically generated" id="106" name="Google Shape;106;p180"/>
          <p:cNvPicPr preferRelativeResize="0"/>
          <p:nvPr/>
        </p:nvPicPr>
        <p:blipFill rotWithShape="1">
          <a:blip r:embed="rId2">
            <a:alphaModFix/>
          </a:blip>
          <a:srcRect b="0" l="0" r="0" t="0"/>
          <a:stretch/>
        </p:blipFill>
        <p:spPr>
          <a:xfrm>
            <a:off x="0" y="0"/>
            <a:ext cx="18288000" cy="10287000"/>
          </a:xfrm>
          <a:prstGeom prst="rect">
            <a:avLst/>
          </a:prstGeom>
          <a:noFill/>
          <a:ln>
            <a:noFill/>
          </a:ln>
        </p:spPr>
      </p:pic>
      <p:sp>
        <p:nvSpPr>
          <p:cNvPr id="107" name="Google Shape;107;p180"/>
          <p:cNvSpPr/>
          <p:nvPr/>
        </p:nvSpPr>
        <p:spPr>
          <a:xfrm flipH="1" rot="10800000">
            <a:off x="0" y="1"/>
            <a:ext cx="18288000" cy="10286998"/>
          </a:xfrm>
          <a:prstGeom prst="rect">
            <a:avLst/>
          </a:prstGeom>
          <a:gradFill>
            <a:gsLst>
              <a:gs pos="0">
                <a:schemeClr val="lt1"/>
              </a:gs>
              <a:gs pos="83000">
                <a:srgbClr val="000000">
                  <a:alpha val="0"/>
                </a:srgbClr>
              </a:gs>
              <a:gs pos="100000">
                <a:srgbClr val="000000">
                  <a:alpha val="0"/>
                </a:srgbClr>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 name="Google Shape;108;p180"/>
          <p:cNvSpPr txBox="1"/>
          <p:nvPr>
            <p:ph idx="1" type="body"/>
          </p:nvPr>
        </p:nvSpPr>
        <p:spPr>
          <a:xfrm>
            <a:off x="685800" y="6684827"/>
            <a:ext cx="10083800" cy="2971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4000"/>
              <a:buFont typeface="Arial"/>
              <a:buNone/>
              <a:defRPr b="1" i="0" sz="4000" u="none" cap="none" strike="noStrike">
                <a:solidFill>
                  <a:schemeClr val="dk1"/>
                </a:solidFill>
                <a:latin typeface="Trebuchet MS"/>
                <a:ea typeface="Trebuchet MS"/>
                <a:cs typeface="Trebuchet MS"/>
                <a:sym typeface="Trebuchet MS"/>
              </a:defRPr>
            </a:lvl1pPr>
            <a:lvl2pPr indent="-228600" lvl="1" marL="914400" marR="0" rtl="0" algn="l">
              <a:lnSpc>
                <a:spcPct val="90000"/>
              </a:lnSpc>
              <a:spcBef>
                <a:spcPts val="750"/>
              </a:spcBef>
              <a:spcAft>
                <a:spcPts val="0"/>
              </a:spcAft>
              <a:buClr>
                <a:schemeClr val="dk1"/>
              </a:buClr>
              <a:buSzPts val="4000"/>
              <a:buFont typeface="Arial"/>
              <a:buNone/>
              <a:defRPr b="1" i="0" sz="4000" u="none" cap="none" strike="noStrike">
                <a:solidFill>
                  <a:schemeClr val="dk1"/>
                </a:solidFill>
                <a:latin typeface="Trebuchet MS"/>
                <a:ea typeface="Trebuchet MS"/>
                <a:cs typeface="Trebuchet MS"/>
                <a:sym typeface="Trebuchet MS"/>
              </a:defRPr>
            </a:lvl2pPr>
            <a:lvl3pPr indent="-228600" lvl="2" marL="1371600" marR="0" rtl="0" algn="l">
              <a:lnSpc>
                <a:spcPct val="90000"/>
              </a:lnSpc>
              <a:spcBef>
                <a:spcPts val="750"/>
              </a:spcBef>
              <a:spcAft>
                <a:spcPts val="0"/>
              </a:spcAft>
              <a:buClr>
                <a:schemeClr val="dk1"/>
              </a:buClr>
              <a:buSzPts val="4000"/>
              <a:buFont typeface="Arial"/>
              <a:buNone/>
              <a:defRPr b="1" i="0" sz="4000" u="none" cap="none" strike="noStrike">
                <a:solidFill>
                  <a:schemeClr val="dk1"/>
                </a:solidFill>
                <a:latin typeface="Trebuchet MS"/>
                <a:ea typeface="Trebuchet MS"/>
                <a:cs typeface="Trebuchet MS"/>
                <a:sym typeface="Trebuchet MS"/>
              </a:defRPr>
            </a:lvl3pPr>
            <a:lvl4pPr indent="-228600" lvl="3" marL="1828800" marR="0" rtl="0" algn="l">
              <a:lnSpc>
                <a:spcPct val="90000"/>
              </a:lnSpc>
              <a:spcBef>
                <a:spcPts val="750"/>
              </a:spcBef>
              <a:spcAft>
                <a:spcPts val="0"/>
              </a:spcAft>
              <a:buClr>
                <a:schemeClr val="dk1"/>
              </a:buClr>
              <a:buSzPts val="4000"/>
              <a:buFont typeface="Arial"/>
              <a:buNone/>
              <a:defRPr b="1" i="0" sz="4000" u="none" cap="none" strike="noStrike">
                <a:solidFill>
                  <a:schemeClr val="dk1"/>
                </a:solidFill>
                <a:latin typeface="Trebuchet MS"/>
                <a:ea typeface="Trebuchet MS"/>
                <a:cs typeface="Trebuchet MS"/>
                <a:sym typeface="Trebuchet MS"/>
              </a:defRPr>
            </a:lvl4pPr>
            <a:lvl5pPr indent="-228600" lvl="4" marL="2286000" marR="0" rtl="0" algn="l">
              <a:lnSpc>
                <a:spcPct val="90000"/>
              </a:lnSpc>
              <a:spcBef>
                <a:spcPts val="750"/>
              </a:spcBef>
              <a:spcAft>
                <a:spcPts val="0"/>
              </a:spcAft>
              <a:buClr>
                <a:schemeClr val="dk1"/>
              </a:buClr>
              <a:buSzPts val="4000"/>
              <a:buFont typeface="Arial"/>
              <a:buNone/>
              <a:defRPr b="1" i="0" sz="40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p:cSld name="Embargo">
    <p:spTree>
      <p:nvGrpSpPr>
        <p:cNvPr id="109" name="Shape 109"/>
        <p:cNvGrpSpPr/>
        <p:nvPr/>
      </p:nvGrpSpPr>
      <p:grpSpPr>
        <a:xfrm>
          <a:off x="0" y="0"/>
          <a:ext cx="0" cy="0"/>
          <a:chOff x="0" y="0"/>
          <a:chExt cx="0" cy="0"/>
        </a:xfrm>
      </p:grpSpPr>
      <p:sp>
        <p:nvSpPr>
          <p:cNvPr id="110" name="Google Shape;110;p181"/>
          <p:cNvSpPr/>
          <p:nvPr/>
        </p:nvSpPr>
        <p:spPr>
          <a:xfrm>
            <a:off x="0" y="0"/>
            <a:ext cx="18288000" cy="10287000"/>
          </a:xfrm>
          <a:prstGeom prst="rect">
            <a:avLst/>
          </a:prstGeom>
          <a:solidFill>
            <a:srgbClr val="9E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1" name="Google Shape;111;p181"/>
          <p:cNvSpPr txBox="1"/>
          <p:nvPr>
            <p:ph idx="1" type="body"/>
          </p:nvPr>
        </p:nvSpPr>
        <p:spPr>
          <a:xfrm>
            <a:off x="3817131" y="5386000"/>
            <a:ext cx="11366938" cy="273809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1pPr>
            <a:lvl2pPr indent="-228600" lvl="1" marL="914400" marR="0" rtl="0" algn="l">
              <a:lnSpc>
                <a:spcPct val="90000"/>
              </a:lnSpc>
              <a:spcBef>
                <a:spcPts val="750"/>
              </a:spcBef>
              <a:spcAft>
                <a:spcPts val="0"/>
              </a:spcAft>
              <a:buClr>
                <a:schemeClr val="dk2"/>
              </a:buClr>
              <a:buSzPts val="3770"/>
              <a:buFont typeface="Arial"/>
              <a:buNone/>
              <a:defRPr b="0" i="0" sz="3770" u="none" cap="none" strike="noStrike">
                <a:solidFill>
                  <a:schemeClr val="dk2"/>
                </a:solidFill>
                <a:latin typeface="Arial"/>
                <a:ea typeface="Arial"/>
                <a:cs typeface="Arial"/>
                <a:sym typeface="Arial"/>
              </a:defRPr>
            </a:lvl2pPr>
            <a:lvl3pPr indent="-228600" lvl="2" marL="1371600" marR="0" rtl="0" algn="l">
              <a:lnSpc>
                <a:spcPct val="90000"/>
              </a:lnSpc>
              <a:spcBef>
                <a:spcPts val="750"/>
              </a:spcBef>
              <a:spcAft>
                <a:spcPts val="0"/>
              </a:spcAft>
              <a:buClr>
                <a:schemeClr val="dk2"/>
              </a:buClr>
              <a:buSzPts val="3770"/>
              <a:buFont typeface="Arial"/>
              <a:buNone/>
              <a:defRPr b="0" i="0" sz="3770" u="none" cap="none" strike="noStrike">
                <a:solidFill>
                  <a:schemeClr val="dk2"/>
                </a:solidFill>
                <a:latin typeface="Arial"/>
                <a:ea typeface="Arial"/>
                <a:cs typeface="Arial"/>
                <a:sym typeface="Arial"/>
              </a:defRPr>
            </a:lvl3pPr>
            <a:lvl4pPr indent="-228600" lvl="3" marL="1828800" marR="0" rtl="0" algn="l">
              <a:lnSpc>
                <a:spcPct val="90000"/>
              </a:lnSpc>
              <a:spcBef>
                <a:spcPts val="75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4pPr>
            <a:lvl5pPr indent="-400050" lvl="4" marL="22860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12" name="Google Shape;112;p181"/>
          <p:cNvSpPr txBox="1"/>
          <p:nvPr>
            <p:ph type="title"/>
          </p:nvPr>
        </p:nvSpPr>
        <p:spPr>
          <a:xfrm>
            <a:off x="3817131" y="4512380"/>
            <a:ext cx="11366938" cy="87713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Trebuchet MS"/>
              <a:buNone/>
              <a:defRPr b="0" sz="60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close up of a logo&#10;&#10;Description automatically generated" id="113" name="Google Shape;113;p181"/>
          <p:cNvPicPr preferRelativeResize="0"/>
          <p:nvPr/>
        </p:nvPicPr>
        <p:blipFill rotWithShape="1">
          <a:blip r:embed="rId2">
            <a:alphaModFix/>
          </a:blip>
          <a:srcRect b="0" l="0" r="0" t="0"/>
          <a:stretch/>
        </p:blipFill>
        <p:spPr>
          <a:xfrm>
            <a:off x="3596570" y="3124024"/>
            <a:ext cx="1178630" cy="117862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Slide">
  <p:cSld name="1_Closing Slide">
    <p:spTree>
      <p:nvGrpSpPr>
        <p:cNvPr id="114" name="Shape 114"/>
        <p:cNvGrpSpPr/>
        <p:nvPr/>
      </p:nvGrpSpPr>
      <p:grpSpPr>
        <a:xfrm>
          <a:off x="0" y="0"/>
          <a:ext cx="0" cy="0"/>
          <a:chOff x="0" y="0"/>
          <a:chExt cx="0" cy="0"/>
        </a:xfrm>
      </p:grpSpPr>
      <p:pic>
        <p:nvPicPr>
          <p:cNvPr descr="A high angle view of a building&#10;&#10;Description automatically generated with low confidence" id="115" name="Google Shape;115;p182"/>
          <p:cNvPicPr preferRelativeResize="0"/>
          <p:nvPr/>
        </p:nvPicPr>
        <p:blipFill rotWithShape="1">
          <a:blip r:embed="rId2">
            <a:alphaModFix/>
          </a:blip>
          <a:srcRect b="0" l="0" r="0" t="0"/>
          <a:stretch/>
        </p:blipFill>
        <p:spPr>
          <a:xfrm>
            <a:off x="0" y="0"/>
            <a:ext cx="18288000" cy="10287000"/>
          </a:xfrm>
          <a:prstGeom prst="rect">
            <a:avLst/>
          </a:prstGeom>
          <a:noFill/>
          <a:ln>
            <a:noFill/>
          </a:ln>
        </p:spPr>
      </p:pic>
      <p:sp>
        <p:nvSpPr>
          <p:cNvPr id="116" name="Google Shape;116;p182"/>
          <p:cNvSpPr/>
          <p:nvPr/>
        </p:nvSpPr>
        <p:spPr>
          <a:xfrm>
            <a:off x="0" y="5143500"/>
            <a:ext cx="18288000" cy="5143500"/>
          </a:xfrm>
          <a:prstGeom prst="rect">
            <a:avLst/>
          </a:prstGeom>
          <a:gradFill>
            <a:gsLst>
              <a:gs pos="0">
                <a:srgbClr val="000000">
                  <a:alpha val="0"/>
                </a:srgbClr>
              </a:gs>
              <a:gs pos="100000">
                <a:srgbClr val="000000">
                  <a:alpha val="71372"/>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7" name="Google Shape;117;p182"/>
          <p:cNvPicPr preferRelativeResize="0"/>
          <p:nvPr/>
        </p:nvPicPr>
        <p:blipFill rotWithShape="1">
          <a:blip r:embed="rId3">
            <a:alphaModFix/>
          </a:blip>
          <a:srcRect b="0" l="0" r="0" t="0"/>
          <a:stretch/>
        </p:blipFill>
        <p:spPr>
          <a:xfrm>
            <a:off x="132417" y="8147767"/>
            <a:ext cx="5651502" cy="194708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118" name="Shape 118"/>
        <p:cNvGrpSpPr/>
        <p:nvPr/>
      </p:nvGrpSpPr>
      <p:grpSpPr>
        <a:xfrm>
          <a:off x="0" y="0"/>
          <a:ext cx="0" cy="0"/>
          <a:chOff x="0" y="0"/>
          <a:chExt cx="0" cy="0"/>
        </a:xfrm>
      </p:grpSpPr>
      <p:sp>
        <p:nvSpPr>
          <p:cNvPr id="119" name="Google Shape;119;p183"/>
          <p:cNvSpPr txBox="1"/>
          <p:nvPr>
            <p:ph type="title"/>
          </p:nvPr>
        </p:nvSpPr>
        <p:spPr>
          <a:xfrm>
            <a:off x="830580" y="868683"/>
            <a:ext cx="16626840" cy="98488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Trebuchet MS"/>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83"/>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500"/>
              </a:spcBef>
              <a:spcAft>
                <a:spcPts val="0"/>
              </a:spcAft>
              <a:buClr>
                <a:schemeClr val="lt2"/>
              </a:buClr>
              <a:buSzPts val="2400"/>
              <a:buFont typeface="Arial"/>
              <a:buNone/>
              <a:defRPr b="0" i="0" sz="2400" u="none" cap="none" strike="noStrike">
                <a:solidFill>
                  <a:schemeClr val="accent4"/>
                </a:solidFill>
                <a:latin typeface="Calibri"/>
                <a:ea typeface="Calibri"/>
                <a:cs typeface="Calibri"/>
                <a:sym typeface="Calibri"/>
              </a:defRPr>
            </a:lvl1pPr>
            <a:lvl2pPr indent="-228600" lvl="1" marL="914400" marR="0" rtl="0" algn="l">
              <a:lnSpc>
                <a:spcPct val="90000"/>
              </a:lnSpc>
              <a:spcBef>
                <a:spcPts val="750"/>
              </a:spcBef>
              <a:spcAft>
                <a:spcPts val="0"/>
              </a:spcAft>
              <a:buClr>
                <a:schemeClr val="lt2"/>
              </a:buClr>
              <a:buSzPts val="2000"/>
              <a:buFont typeface="Arial"/>
              <a:buNone/>
              <a:defRPr b="0" i="0" sz="2000" u="none" cap="none" strike="noStrike">
                <a:solidFill>
                  <a:schemeClr val="accent4"/>
                </a:solidFill>
                <a:latin typeface="Calibri"/>
                <a:ea typeface="Calibri"/>
                <a:cs typeface="Calibri"/>
                <a:sym typeface="Calibri"/>
              </a:defRPr>
            </a:lvl2pPr>
            <a:lvl3pPr indent="-228600" lvl="2" marL="1371600" marR="0" rtl="0" algn="l">
              <a:lnSpc>
                <a:spcPct val="90000"/>
              </a:lnSpc>
              <a:spcBef>
                <a:spcPts val="750"/>
              </a:spcBef>
              <a:spcAft>
                <a:spcPts val="0"/>
              </a:spcAft>
              <a:buClr>
                <a:schemeClr val="lt2"/>
              </a:buClr>
              <a:buSzPts val="1833"/>
              <a:buFont typeface="Arial"/>
              <a:buNone/>
              <a:defRPr b="0" i="0" sz="1833" u="none" cap="none" strike="noStrike">
                <a:solidFill>
                  <a:schemeClr val="accent4"/>
                </a:solidFill>
                <a:latin typeface="Calibri"/>
                <a:ea typeface="Calibri"/>
                <a:cs typeface="Calibri"/>
                <a:sym typeface="Calibri"/>
              </a:defRPr>
            </a:lvl3pPr>
            <a:lvl4pPr indent="-419100" lvl="3" marL="1828800" marR="0" rtl="0" algn="l">
              <a:lnSpc>
                <a:spcPct val="90000"/>
              </a:lnSpc>
              <a:spcBef>
                <a:spcPts val="750"/>
              </a:spcBef>
              <a:spcAft>
                <a:spcPts val="0"/>
              </a:spcAft>
              <a:buClr>
                <a:schemeClr val="lt2"/>
              </a:buClr>
              <a:buSzPts val="3000"/>
              <a:buFont typeface="Noto Sans Symbols"/>
              <a:buChar char="▪"/>
              <a:defRPr b="0" i="0" sz="3000" u="none" cap="none" strike="noStrike">
                <a:solidFill>
                  <a:schemeClr val="dk1"/>
                </a:solidFill>
                <a:latin typeface="Calibri"/>
                <a:ea typeface="Calibri"/>
                <a:cs typeface="Calibri"/>
                <a:sym typeface="Calibri"/>
              </a:defRPr>
            </a:lvl4pPr>
            <a:lvl5pPr indent="-400050" lvl="4" marL="2286000" marR="0" rtl="0" algn="l">
              <a:lnSpc>
                <a:spcPct val="90000"/>
              </a:lnSpc>
              <a:spcBef>
                <a:spcPts val="750"/>
              </a:spcBef>
              <a:spcAft>
                <a:spcPts val="0"/>
              </a:spcAft>
              <a:buClr>
                <a:schemeClr val="lt2"/>
              </a:buClr>
              <a:buSzPts val="2700"/>
              <a:buFont typeface="Noto Sans Symbols"/>
              <a:buChar char="▪"/>
              <a:defRPr b="0" i="0" sz="2700" u="none" cap="none" strike="noStrike">
                <a:solidFill>
                  <a:schemeClr val="dk1"/>
                </a:solidFill>
                <a:latin typeface="Calibri"/>
                <a:ea typeface="Calibri"/>
                <a:cs typeface="Calibri"/>
                <a:sym typeface="Calibri"/>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21" name="Google Shape;121;p183"/>
          <p:cNvSpPr txBox="1"/>
          <p:nvPr>
            <p:ph idx="2" type="body"/>
          </p:nvPr>
        </p:nvSpPr>
        <p:spPr>
          <a:xfrm>
            <a:off x="830580" y="1813562"/>
            <a:ext cx="16626840" cy="87577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500"/>
              </a:spcBef>
              <a:spcAft>
                <a:spcPts val="0"/>
              </a:spcAft>
              <a:buClr>
                <a:schemeClr val="dk2"/>
              </a:buClr>
              <a:buSzPts val="3000"/>
              <a:buFont typeface="Arial"/>
              <a:buNone/>
              <a:defRPr b="0" i="0" sz="3000" u="none" cap="none" strike="noStrike">
                <a:solidFill>
                  <a:schemeClr val="dk2"/>
                </a:solidFill>
                <a:latin typeface="Trebuchet MS"/>
                <a:ea typeface="Trebuchet MS"/>
                <a:cs typeface="Trebuchet MS"/>
                <a:sym typeface="Trebuchet MS"/>
              </a:defRPr>
            </a:lvl1pPr>
            <a:lvl2pPr indent="-228600" lvl="1" marL="914400" marR="0" rtl="0" algn="ctr">
              <a:lnSpc>
                <a:spcPct val="90000"/>
              </a:lnSpc>
              <a:spcBef>
                <a:spcPts val="750"/>
              </a:spcBef>
              <a:spcAft>
                <a:spcPts val="0"/>
              </a:spcAft>
              <a:buClr>
                <a:schemeClr val="dk2"/>
              </a:buClr>
              <a:buSzPts val="4667"/>
              <a:buFont typeface="Arial"/>
              <a:buNone/>
              <a:defRPr b="0" i="0" sz="4667" u="none" cap="none" strike="noStrike">
                <a:solidFill>
                  <a:schemeClr val="dk2"/>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2"/>
              </a:buClr>
              <a:buSzPts val="4667"/>
              <a:buFont typeface="Arial"/>
              <a:buNone/>
              <a:defRPr b="0" i="0" sz="4667" u="none" cap="none" strike="noStrike">
                <a:solidFill>
                  <a:schemeClr val="dk2"/>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2"/>
              </a:buClr>
              <a:buSzPts val="4667"/>
              <a:buFont typeface="Arial"/>
              <a:buNone/>
              <a:defRPr b="0" i="0" sz="4667" u="none" cap="none" strike="noStrike">
                <a:solidFill>
                  <a:schemeClr val="dk2"/>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2"/>
              </a:buClr>
              <a:buSzPts val="4667"/>
              <a:buFont typeface="Arial"/>
              <a:buNone/>
              <a:defRPr b="0" i="0" sz="4667" u="none" cap="none" strike="noStrike">
                <a:solidFill>
                  <a:schemeClr val="dk2"/>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127" name="Shape 127"/>
        <p:cNvGrpSpPr/>
        <p:nvPr/>
      </p:nvGrpSpPr>
      <p:grpSpPr>
        <a:xfrm>
          <a:off x="0" y="0"/>
          <a:ext cx="0" cy="0"/>
          <a:chOff x="0" y="0"/>
          <a:chExt cx="0" cy="0"/>
        </a:xfrm>
      </p:grpSpPr>
      <p:sp>
        <p:nvSpPr>
          <p:cNvPr id="128" name="Google Shape;128;p131"/>
          <p:cNvSpPr/>
          <p:nvPr/>
        </p:nvSpPr>
        <p:spPr>
          <a:xfrm>
            <a:off x="1" y="-2"/>
            <a:ext cx="5973248" cy="10287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29" name="Google Shape;129;p131"/>
          <p:cNvPicPr preferRelativeResize="0"/>
          <p:nvPr/>
        </p:nvPicPr>
        <p:blipFill rotWithShape="1">
          <a:blip r:embed="rId2">
            <a:alphaModFix/>
          </a:blip>
          <a:srcRect b="0" l="0" r="0" t="0"/>
          <a:stretch/>
        </p:blipFill>
        <p:spPr>
          <a:xfrm>
            <a:off x="1" y="0"/>
            <a:ext cx="5973248" cy="10287000"/>
          </a:xfrm>
          <a:prstGeom prst="rect">
            <a:avLst/>
          </a:prstGeom>
          <a:noFill/>
          <a:ln>
            <a:noFill/>
          </a:ln>
        </p:spPr>
      </p:pic>
      <p:sp>
        <p:nvSpPr>
          <p:cNvPr id="130" name="Google Shape;130;p131"/>
          <p:cNvSpPr/>
          <p:nvPr/>
        </p:nvSpPr>
        <p:spPr>
          <a:xfrm>
            <a:off x="1" y="0"/>
            <a:ext cx="5973248" cy="10287000"/>
          </a:xfrm>
          <a:prstGeom prst="rect">
            <a:avLst/>
          </a:prstGeom>
          <a:solidFill>
            <a:schemeClr val="lt2">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1" name="Google Shape;131;p131"/>
          <p:cNvSpPr txBox="1"/>
          <p:nvPr>
            <p:ph type="title"/>
          </p:nvPr>
        </p:nvSpPr>
        <p:spPr>
          <a:xfrm>
            <a:off x="736469" y="3969678"/>
            <a:ext cx="4500323" cy="2347648"/>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Green">
  <p:cSld name="Transition - Green">
    <p:spTree>
      <p:nvGrpSpPr>
        <p:cNvPr id="132" name="Shape 132"/>
        <p:cNvGrpSpPr/>
        <p:nvPr/>
      </p:nvGrpSpPr>
      <p:grpSpPr>
        <a:xfrm>
          <a:off x="0" y="0"/>
          <a:ext cx="0" cy="0"/>
          <a:chOff x="0" y="0"/>
          <a:chExt cx="0" cy="0"/>
        </a:xfrm>
      </p:grpSpPr>
      <p:sp>
        <p:nvSpPr>
          <p:cNvPr id="133" name="Google Shape;133;p132"/>
          <p:cNvSpPr/>
          <p:nvPr/>
        </p:nvSpPr>
        <p:spPr>
          <a:xfrm>
            <a:off x="0" y="0"/>
            <a:ext cx="18288000" cy="10287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4" name="Google Shape;134;p132"/>
          <p:cNvPicPr preferRelativeResize="0"/>
          <p:nvPr/>
        </p:nvPicPr>
        <p:blipFill rotWithShape="1">
          <a:blip r:embed="rId2">
            <a:alphaModFix/>
          </a:blip>
          <a:srcRect b="-4267" l="-5218" r="58849" t="22933"/>
          <a:stretch/>
        </p:blipFill>
        <p:spPr>
          <a:xfrm flipH="1" rot="10800000">
            <a:off x="0" y="0"/>
            <a:ext cx="18288000" cy="10287000"/>
          </a:xfrm>
          <a:prstGeom prst="rect">
            <a:avLst/>
          </a:prstGeom>
          <a:noFill/>
          <a:ln>
            <a:noFill/>
          </a:ln>
        </p:spPr>
      </p:pic>
      <p:sp>
        <p:nvSpPr>
          <p:cNvPr id="135" name="Google Shape;135;p132"/>
          <p:cNvSpPr/>
          <p:nvPr/>
        </p:nvSpPr>
        <p:spPr>
          <a:xfrm>
            <a:off x="0" y="0"/>
            <a:ext cx="18288000" cy="102870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6" name="Google Shape;136;p132"/>
          <p:cNvSpPr/>
          <p:nvPr/>
        </p:nvSpPr>
        <p:spPr>
          <a:xfrm>
            <a:off x="0" y="0"/>
            <a:ext cx="18288000" cy="10287000"/>
          </a:xfrm>
          <a:prstGeom prst="rect">
            <a:avLst/>
          </a:prstGeom>
          <a:gradFill>
            <a:gsLst>
              <a:gs pos="0">
                <a:schemeClr val="lt2"/>
              </a:gs>
              <a:gs pos="100000">
                <a:srgbClr val="76B900">
                  <a:alpha val="29411"/>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7" name="Google Shape;137;p132"/>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Bullets">
  <p:cSld name="Title, Subtitle, Bullets">
    <p:spTree>
      <p:nvGrpSpPr>
        <p:cNvPr id="138" name="Shape 138"/>
        <p:cNvGrpSpPr/>
        <p:nvPr/>
      </p:nvGrpSpPr>
      <p:grpSpPr>
        <a:xfrm>
          <a:off x="0" y="0"/>
          <a:ext cx="0" cy="0"/>
          <a:chOff x="0" y="0"/>
          <a:chExt cx="0" cy="0"/>
        </a:xfrm>
      </p:grpSpPr>
      <p:sp>
        <p:nvSpPr>
          <p:cNvPr id="139" name="Google Shape;139;p133"/>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133"/>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SzPts val="2200"/>
              <a:buFont typeface="Trebuchet MS"/>
              <a:buNone/>
              <a:defRPr sz="2200">
                <a:solidFill>
                  <a:schemeClr val="dk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2200"/>
              <a:buFont typeface="Trebuchet MS"/>
              <a:buNone/>
              <a:defRPr sz="2200">
                <a:latin typeface="Trebuchet MS"/>
                <a:ea typeface="Trebuchet MS"/>
                <a:cs typeface="Trebuchet MS"/>
                <a:sym typeface="Trebuchet MS"/>
              </a:defRPr>
            </a:lvl2pPr>
            <a:lvl3pPr indent="-228600" lvl="2" marL="1371600" algn="ctr">
              <a:lnSpc>
                <a:spcPct val="90000"/>
              </a:lnSpc>
              <a:spcBef>
                <a:spcPts val="1500"/>
              </a:spcBef>
              <a:spcAft>
                <a:spcPts val="0"/>
              </a:spcAft>
              <a:buSzPts val="2200"/>
              <a:buFont typeface="Trebuchet MS"/>
              <a:buNone/>
              <a:defRPr sz="2200">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dk2"/>
              </a:buClr>
              <a:buSzPts val="2200"/>
              <a:buFont typeface="Trebuchet MS"/>
              <a:buNone/>
              <a:defRPr sz="2200">
                <a:latin typeface="Trebuchet MS"/>
                <a:ea typeface="Trebuchet MS"/>
                <a:cs typeface="Trebuchet MS"/>
                <a:sym typeface="Trebuchet MS"/>
              </a:defRPr>
            </a:lvl4pPr>
            <a:lvl5pPr indent="-228600" lvl="4" marL="2286000" algn="ctr">
              <a:lnSpc>
                <a:spcPct val="100000"/>
              </a:lnSpc>
              <a:spcBef>
                <a:spcPts val="440"/>
              </a:spcBef>
              <a:spcAft>
                <a:spcPts val="0"/>
              </a:spcAft>
              <a:buClr>
                <a:schemeClr val="dk2"/>
              </a:buClr>
              <a:buSzPts val="2200"/>
              <a:buFont typeface="Trebuchet MS"/>
              <a:buNone/>
              <a:defRPr sz="2200">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141" name="Google Shape;141;p133"/>
          <p:cNvSpPr txBox="1"/>
          <p:nvPr>
            <p:ph idx="2" type="body"/>
          </p:nvPr>
        </p:nvSpPr>
        <p:spPr>
          <a:xfrm>
            <a:off x="1257300" y="2423160"/>
            <a:ext cx="15773400" cy="6825997"/>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500"/>
              </a:spcBef>
              <a:spcAft>
                <a:spcPts val="0"/>
              </a:spcAft>
              <a:buClr>
                <a:schemeClr val="lt2"/>
              </a:buClr>
              <a:buSzPts val="2000"/>
              <a:buFont typeface="Noto Sans Symbols"/>
              <a:buChar char="▪"/>
              <a:defRPr sz="2000">
                <a:solidFill>
                  <a:schemeClr val="dk2"/>
                </a:solidFill>
                <a:latin typeface="Trebuchet MS"/>
                <a:ea typeface="Trebuchet MS"/>
                <a:cs typeface="Trebuchet MS"/>
                <a:sym typeface="Trebuchet MS"/>
              </a:defRPr>
            </a:lvl1pPr>
            <a:lvl2pPr indent="-342900" lvl="1" marL="914400" algn="l">
              <a:lnSpc>
                <a:spcPct val="90000"/>
              </a:lnSpc>
              <a:spcBef>
                <a:spcPts val="1500"/>
              </a:spcBef>
              <a:spcAft>
                <a:spcPts val="0"/>
              </a:spcAft>
              <a:buClr>
                <a:schemeClr val="lt2"/>
              </a:buClr>
              <a:buSzPts val="1800"/>
              <a:buFont typeface="Noto Sans Symbols"/>
              <a:buChar char="▪"/>
              <a:defRPr sz="1800">
                <a:solidFill>
                  <a:schemeClr val="dk2"/>
                </a:solidFill>
                <a:latin typeface="Trebuchet MS"/>
                <a:ea typeface="Trebuchet MS"/>
                <a:cs typeface="Trebuchet MS"/>
                <a:sym typeface="Trebuchet MS"/>
              </a:defRPr>
            </a:lvl2pPr>
            <a:lvl3pPr indent="-330200" lvl="2" marL="1371600" algn="l">
              <a:lnSpc>
                <a:spcPct val="90000"/>
              </a:lnSpc>
              <a:spcBef>
                <a:spcPts val="1500"/>
              </a:spcBef>
              <a:spcAft>
                <a:spcPts val="0"/>
              </a:spcAft>
              <a:buClr>
                <a:schemeClr val="lt2"/>
              </a:buClr>
              <a:buSzPts val="1600"/>
              <a:buFont typeface="Noto Sans Symbols"/>
              <a:buChar char="▪"/>
              <a:defRPr sz="1600">
                <a:solidFill>
                  <a:schemeClr val="dk2"/>
                </a:solidFill>
                <a:latin typeface="Trebuchet MS"/>
                <a:ea typeface="Trebuchet MS"/>
                <a:cs typeface="Trebuchet MS"/>
                <a:sym typeface="Trebuchet MS"/>
              </a:defRPr>
            </a:lvl3pPr>
            <a:lvl4pPr indent="-317500" lvl="3" marL="1828800" algn="l">
              <a:lnSpc>
                <a:spcPct val="100000"/>
              </a:lnSpc>
              <a:spcBef>
                <a:spcPts val="1500"/>
              </a:spcBef>
              <a:spcAft>
                <a:spcPts val="0"/>
              </a:spcAft>
              <a:buClr>
                <a:schemeClr val="lt2"/>
              </a:buClr>
              <a:buSzPts val="1400"/>
              <a:buFont typeface="Noto Sans Symbols"/>
              <a:buChar char="▪"/>
              <a:defRPr sz="1400">
                <a:solidFill>
                  <a:schemeClr val="dk2"/>
                </a:solidFill>
                <a:latin typeface="Trebuchet MS"/>
                <a:ea typeface="Trebuchet MS"/>
                <a:cs typeface="Trebuchet MS"/>
                <a:sym typeface="Trebuchet MS"/>
              </a:defRPr>
            </a:lvl4pPr>
            <a:lvl5pPr indent="-304800" lvl="4" marL="2286000" algn="l">
              <a:lnSpc>
                <a:spcPct val="100000"/>
              </a:lnSpc>
              <a:spcBef>
                <a:spcPts val="240"/>
              </a:spcBef>
              <a:spcAft>
                <a:spcPts val="0"/>
              </a:spcAft>
              <a:buClr>
                <a:schemeClr val="lt2"/>
              </a:buClr>
              <a:buSzPts val="1200"/>
              <a:buFont typeface="Noto Sans Symbols"/>
              <a:buChar char="▪"/>
              <a:defRPr sz="1200">
                <a:solidFill>
                  <a:schemeClr val="dk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142" name="Shape 142"/>
        <p:cNvGrpSpPr/>
        <p:nvPr/>
      </p:nvGrpSpPr>
      <p:grpSpPr>
        <a:xfrm>
          <a:off x="0" y="0"/>
          <a:ext cx="0" cy="0"/>
          <a:chOff x="0" y="0"/>
          <a:chExt cx="0" cy="0"/>
        </a:xfrm>
      </p:grpSpPr>
      <p:sp>
        <p:nvSpPr>
          <p:cNvPr id="143" name="Google Shape;143;p134"/>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34"/>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145" name="Google Shape;145;p134"/>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6" name="Shape 146"/>
        <p:cNvGrpSpPr/>
        <p:nvPr/>
      </p:nvGrpSpPr>
      <p:grpSpPr>
        <a:xfrm>
          <a:off x="0" y="0"/>
          <a:ext cx="0" cy="0"/>
          <a:chOff x="0" y="0"/>
          <a:chExt cx="0" cy="0"/>
        </a:xfrm>
      </p:grpSpPr>
      <p:sp>
        <p:nvSpPr>
          <p:cNvPr id="147" name="Google Shape;147;p135"/>
          <p:cNvSpPr txBox="1"/>
          <p:nvPr>
            <p:ph type="title"/>
          </p:nvPr>
        </p:nvSpPr>
        <p:spPr>
          <a:xfrm>
            <a:off x="1043684" y="1102044"/>
            <a:ext cx="16200600" cy="985200"/>
          </a:xfrm>
          <a:prstGeom prst="rect">
            <a:avLst/>
          </a:prstGeom>
          <a:noFill/>
          <a:ln>
            <a:noFill/>
          </a:ln>
        </p:spPr>
        <p:txBody>
          <a:bodyPr anchorCtr="0" anchor="b" bIns="38100" lIns="76200" spcFirstLastPara="1" rIns="76200" wrap="square" tIns="38100">
            <a:noAutofit/>
          </a:bodyPr>
          <a:lstStyle>
            <a:lvl1pPr lvl="0" algn="l">
              <a:lnSpc>
                <a:spcPct val="90000"/>
              </a:lnSpc>
              <a:spcBef>
                <a:spcPts val="0"/>
              </a:spcBef>
              <a:spcAft>
                <a:spcPts val="0"/>
              </a:spcAft>
              <a:buClr>
                <a:schemeClr val="dk2"/>
              </a:buClr>
              <a:buSzPts val="1200"/>
              <a:buFont typeface="Trebuchet MS"/>
              <a:buNone/>
              <a:defRPr>
                <a:solidFill>
                  <a:schemeClr val="dk2"/>
                </a:solidFill>
              </a:defRPr>
            </a:lvl1pPr>
            <a:lvl2pPr lvl="1" algn="l">
              <a:lnSpc>
                <a:spcPct val="100000"/>
              </a:lnSpc>
              <a:spcBef>
                <a:spcPts val="0"/>
              </a:spcBef>
              <a:spcAft>
                <a:spcPts val="0"/>
              </a:spcAft>
              <a:buClr>
                <a:srgbClr val="73B900"/>
              </a:buClr>
              <a:buSzPts val="1200"/>
              <a:buFont typeface="Arial"/>
              <a:buNone/>
              <a:defRPr/>
            </a:lvl2pPr>
            <a:lvl3pPr lvl="2" algn="l">
              <a:lnSpc>
                <a:spcPct val="100000"/>
              </a:lnSpc>
              <a:spcBef>
                <a:spcPts val="0"/>
              </a:spcBef>
              <a:spcAft>
                <a:spcPts val="0"/>
              </a:spcAft>
              <a:buClr>
                <a:srgbClr val="73B900"/>
              </a:buClr>
              <a:buSzPts val="1200"/>
              <a:buFont typeface="Arial"/>
              <a:buNone/>
              <a:defRPr/>
            </a:lvl3pPr>
            <a:lvl4pPr lvl="3" algn="l">
              <a:lnSpc>
                <a:spcPct val="100000"/>
              </a:lnSpc>
              <a:spcBef>
                <a:spcPts val="0"/>
              </a:spcBef>
              <a:spcAft>
                <a:spcPts val="0"/>
              </a:spcAft>
              <a:buClr>
                <a:srgbClr val="73B900"/>
              </a:buClr>
              <a:buSzPts val="1200"/>
              <a:buFont typeface="Arial"/>
              <a:buNone/>
              <a:defRPr/>
            </a:lvl4pPr>
            <a:lvl5pPr lvl="4" algn="l">
              <a:lnSpc>
                <a:spcPct val="100000"/>
              </a:lnSpc>
              <a:spcBef>
                <a:spcPts val="0"/>
              </a:spcBef>
              <a:spcAft>
                <a:spcPts val="0"/>
              </a:spcAft>
              <a:buClr>
                <a:srgbClr val="73B900"/>
              </a:buClr>
              <a:buSzPts val="1200"/>
              <a:buFont typeface="Arial"/>
              <a:buNone/>
              <a:defRPr/>
            </a:lvl5pPr>
            <a:lvl6pPr lvl="5" algn="l">
              <a:lnSpc>
                <a:spcPct val="100000"/>
              </a:lnSpc>
              <a:spcBef>
                <a:spcPts val="0"/>
              </a:spcBef>
              <a:spcAft>
                <a:spcPts val="0"/>
              </a:spcAft>
              <a:buClr>
                <a:srgbClr val="73B900"/>
              </a:buClr>
              <a:buSzPts val="1200"/>
              <a:buFont typeface="Arial"/>
              <a:buNone/>
              <a:defRPr/>
            </a:lvl6pPr>
            <a:lvl7pPr lvl="6" algn="l">
              <a:lnSpc>
                <a:spcPct val="100000"/>
              </a:lnSpc>
              <a:spcBef>
                <a:spcPts val="0"/>
              </a:spcBef>
              <a:spcAft>
                <a:spcPts val="0"/>
              </a:spcAft>
              <a:buClr>
                <a:srgbClr val="73B900"/>
              </a:buClr>
              <a:buSzPts val="1200"/>
              <a:buFont typeface="Arial"/>
              <a:buNone/>
              <a:defRPr/>
            </a:lvl7pPr>
            <a:lvl8pPr lvl="7" algn="l">
              <a:lnSpc>
                <a:spcPct val="100000"/>
              </a:lnSpc>
              <a:spcBef>
                <a:spcPts val="0"/>
              </a:spcBef>
              <a:spcAft>
                <a:spcPts val="0"/>
              </a:spcAft>
              <a:buClr>
                <a:srgbClr val="73B900"/>
              </a:buClr>
              <a:buSzPts val="1200"/>
              <a:buFont typeface="Arial"/>
              <a:buNone/>
              <a:defRPr/>
            </a:lvl8pPr>
            <a:lvl9pPr lvl="8" algn="l">
              <a:lnSpc>
                <a:spcPct val="100000"/>
              </a:lnSpc>
              <a:spcBef>
                <a:spcPts val="0"/>
              </a:spcBef>
              <a:spcAft>
                <a:spcPts val="0"/>
              </a:spcAft>
              <a:buClr>
                <a:srgbClr val="73B900"/>
              </a:buClr>
              <a:buSzPts val="1200"/>
              <a:buFont typeface="Arial"/>
              <a:buNone/>
              <a:defRPr/>
            </a:lvl9pPr>
          </a:lstStyle>
          <a:p/>
        </p:txBody>
      </p:sp>
      <p:sp>
        <p:nvSpPr>
          <p:cNvPr id="148" name="Google Shape;148;p135"/>
          <p:cNvSpPr txBox="1"/>
          <p:nvPr>
            <p:ph idx="1" type="body"/>
          </p:nvPr>
        </p:nvSpPr>
        <p:spPr>
          <a:xfrm>
            <a:off x="1043982" y="2487284"/>
            <a:ext cx="16200000" cy="6453000"/>
          </a:xfrm>
          <a:prstGeom prst="rect">
            <a:avLst/>
          </a:prstGeom>
          <a:noFill/>
          <a:ln>
            <a:noFill/>
          </a:ln>
        </p:spPr>
        <p:txBody>
          <a:bodyPr anchorCtr="0" anchor="t" bIns="38100" lIns="76200" spcFirstLastPara="1" rIns="76200" wrap="square" tIns="38100">
            <a:noAutofit/>
          </a:bodyPr>
          <a:lstStyle>
            <a:lvl1pPr indent="-323850" lvl="0" marL="457200" algn="l">
              <a:lnSpc>
                <a:spcPct val="90000"/>
              </a:lnSpc>
              <a:spcBef>
                <a:spcPts val="1600"/>
              </a:spcBef>
              <a:spcAft>
                <a:spcPts val="0"/>
              </a:spcAft>
              <a:buClr>
                <a:schemeClr val="dk1"/>
              </a:buClr>
              <a:buSzPts val="1500"/>
              <a:buFont typeface="Arial"/>
              <a:buChar char="•"/>
              <a:defRPr sz="3000">
                <a:solidFill>
                  <a:schemeClr val="dk2"/>
                </a:solidFill>
              </a:defRPr>
            </a:lvl1pPr>
            <a:lvl2pPr indent="-317500" lvl="1" marL="914400" algn="l">
              <a:lnSpc>
                <a:spcPct val="90000"/>
              </a:lnSpc>
              <a:spcBef>
                <a:spcPts val="1600"/>
              </a:spcBef>
              <a:spcAft>
                <a:spcPts val="0"/>
              </a:spcAft>
              <a:buClr>
                <a:schemeClr val="dk1"/>
              </a:buClr>
              <a:buSzPts val="1400"/>
              <a:buFont typeface="Arial"/>
              <a:buChar char="•"/>
              <a:defRPr sz="2800">
                <a:solidFill>
                  <a:schemeClr val="dk2"/>
                </a:solidFill>
              </a:defRPr>
            </a:lvl2pPr>
            <a:lvl3pPr indent="-304800" lvl="2" marL="1371600" algn="l">
              <a:lnSpc>
                <a:spcPct val="90000"/>
              </a:lnSpc>
              <a:spcBef>
                <a:spcPts val="1600"/>
              </a:spcBef>
              <a:spcAft>
                <a:spcPts val="0"/>
              </a:spcAft>
              <a:buClr>
                <a:schemeClr val="dk1"/>
              </a:buClr>
              <a:buSzPts val="1200"/>
              <a:buFont typeface="Arial"/>
              <a:buChar char="•"/>
              <a:defRPr sz="2400">
                <a:solidFill>
                  <a:schemeClr val="dk2"/>
                </a:solidFill>
              </a:defRPr>
            </a:lvl3pPr>
            <a:lvl4pPr indent="-323850" lvl="3" marL="1828800" algn="l">
              <a:lnSpc>
                <a:spcPct val="100000"/>
              </a:lnSpc>
              <a:spcBef>
                <a:spcPts val="1600"/>
              </a:spcBef>
              <a:spcAft>
                <a:spcPts val="0"/>
              </a:spcAft>
              <a:buClr>
                <a:schemeClr val="dk1"/>
              </a:buClr>
              <a:buSzPts val="1500"/>
              <a:buFont typeface="Noto Sans Symbols"/>
              <a:buChar char="▪"/>
              <a:defRPr sz="3000">
                <a:solidFill>
                  <a:schemeClr val="lt1"/>
                </a:solidFill>
              </a:defRPr>
            </a:lvl4pPr>
            <a:lvl5pPr indent="-336550" lvl="4" marL="2286000" algn="l">
              <a:lnSpc>
                <a:spcPct val="100000"/>
              </a:lnSpc>
              <a:spcBef>
                <a:spcPts val="8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600"/>
              </a:spcBef>
              <a:spcAft>
                <a:spcPts val="0"/>
              </a:spcAft>
              <a:buClr>
                <a:schemeClr val="dk2"/>
              </a:buClr>
              <a:buSzPts val="1500"/>
              <a:buFont typeface="Trebuchet MS"/>
              <a:buChar char="»"/>
              <a:defRPr/>
            </a:lvl6pPr>
            <a:lvl7pPr indent="-323850" lvl="6" marL="3200400" algn="l">
              <a:lnSpc>
                <a:spcPct val="100000"/>
              </a:lnSpc>
              <a:spcBef>
                <a:spcPts val="600"/>
              </a:spcBef>
              <a:spcAft>
                <a:spcPts val="0"/>
              </a:spcAft>
              <a:buClr>
                <a:schemeClr val="dk2"/>
              </a:buClr>
              <a:buSzPts val="1500"/>
              <a:buFont typeface="Trebuchet MS"/>
              <a:buChar char="»"/>
              <a:defRPr/>
            </a:lvl7pPr>
            <a:lvl8pPr indent="-323850" lvl="7" marL="3657600" algn="l">
              <a:lnSpc>
                <a:spcPct val="100000"/>
              </a:lnSpc>
              <a:spcBef>
                <a:spcPts val="600"/>
              </a:spcBef>
              <a:spcAft>
                <a:spcPts val="0"/>
              </a:spcAft>
              <a:buClr>
                <a:schemeClr val="dk2"/>
              </a:buClr>
              <a:buSzPts val="1500"/>
              <a:buFont typeface="Trebuchet MS"/>
              <a:buChar char="»"/>
              <a:defRPr/>
            </a:lvl8pPr>
            <a:lvl9pPr indent="-323850" lvl="8" marL="4114800" algn="l">
              <a:lnSpc>
                <a:spcPct val="100000"/>
              </a:lnSpc>
              <a:spcBef>
                <a:spcPts val="600"/>
              </a:spcBef>
              <a:spcAft>
                <a:spcPts val="0"/>
              </a:spcAft>
              <a:buClr>
                <a:schemeClr val="dk2"/>
              </a:buClr>
              <a:buSzPts val="1500"/>
              <a:buFont typeface="Trebuchet MS"/>
              <a:buChar char="»"/>
              <a:defRPr/>
            </a:lvl9pPr>
          </a:lstStyle>
          <a:p/>
        </p:txBody>
      </p:sp>
      <p:sp>
        <p:nvSpPr>
          <p:cNvPr id="149" name="Google Shape;149;p135"/>
          <p:cNvSpPr txBox="1"/>
          <p:nvPr>
            <p:ph idx="12" type="sldNum"/>
          </p:nvPr>
        </p:nvSpPr>
        <p:spPr>
          <a:xfrm>
            <a:off x="17113569" y="9499702"/>
            <a:ext cx="1097400" cy="787800"/>
          </a:xfrm>
          <a:prstGeom prst="rect">
            <a:avLst/>
          </a:prstGeom>
          <a:noFill/>
          <a:ln>
            <a:noFill/>
          </a:ln>
        </p:spPr>
        <p:txBody>
          <a:bodyPr anchorCtr="0" anchor="t" bIns="76200" lIns="76200" spcFirstLastPara="1" rIns="76200" wrap="square" tIns="76200">
            <a:noAutofit/>
          </a:bodyPr>
          <a:lstStyle>
            <a:lvl1pPr indent="0" lvl="0"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1_BULLET_ICON_Title, Subtitle, and Content">
    <p:spTree>
      <p:nvGrpSpPr>
        <p:cNvPr id="150" name="Shape 150"/>
        <p:cNvGrpSpPr/>
        <p:nvPr/>
      </p:nvGrpSpPr>
      <p:grpSpPr>
        <a:xfrm>
          <a:off x="0" y="0"/>
          <a:ext cx="0" cy="0"/>
          <a:chOff x="0" y="0"/>
          <a:chExt cx="0" cy="0"/>
        </a:xfrm>
      </p:grpSpPr>
      <p:sp>
        <p:nvSpPr>
          <p:cNvPr id="151" name="Google Shape;151;p136"/>
          <p:cNvSpPr txBox="1"/>
          <p:nvPr>
            <p:ph type="title"/>
          </p:nvPr>
        </p:nvSpPr>
        <p:spPr>
          <a:xfrm>
            <a:off x="830581" y="868682"/>
            <a:ext cx="16626842"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2"/>
              </a:buClr>
              <a:buSzPts val="1400"/>
              <a:buFont typeface="Trebuchet MS"/>
              <a:buNone/>
              <a:defRPr sz="4800">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p:txBody>
      </p:sp>
      <p:sp>
        <p:nvSpPr>
          <p:cNvPr id="152" name="Google Shape;152;p136"/>
          <p:cNvSpPr txBox="1"/>
          <p:nvPr>
            <p:ph idx="1" type="body"/>
          </p:nvPr>
        </p:nvSpPr>
        <p:spPr>
          <a:xfrm>
            <a:off x="861251" y="3505060"/>
            <a:ext cx="16581120" cy="619820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500"/>
              </a:spcBef>
              <a:spcAft>
                <a:spcPts val="0"/>
              </a:spcAft>
              <a:buClr>
                <a:schemeClr val="dk1"/>
              </a:buClr>
              <a:buSzPts val="1800"/>
              <a:buFont typeface="Trebuchet MS"/>
              <a:buChar char="•"/>
              <a:defRPr sz="2400">
                <a:solidFill>
                  <a:schemeClr val="accent4"/>
                </a:solidFill>
              </a:defRPr>
            </a:lvl1pPr>
            <a:lvl2pPr indent="-323850" lvl="1" marL="914400" algn="l">
              <a:lnSpc>
                <a:spcPct val="90000"/>
              </a:lnSpc>
              <a:spcBef>
                <a:spcPts val="1500"/>
              </a:spcBef>
              <a:spcAft>
                <a:spcPts val="0"/>
              </a:spcAft>
              <a:buClr>
                <a:schemeClr val="dk1"/>
              </a:buClr>
              <a:buSzPts val="1500"/>
              <a:buFont typeface="Trebuchet MS"/>
              <a:buChar char="•"/>
              <a:defRPr sz="2000">
                <a:solidFill>
                  <a:schemeClr val="accent4"/>
                </a:solidFill>
              </a:defRPr>
            </a:lvl2pPr>
            <a:lvl3pPr indent="-314325" lvl="2" marL="1371600" algn="l">
              <a:lnSpc>
                <a:spcPct val="90000"/>
              </a:lnSpc>
              <a:spcBef>
                <a:spcPts val="1500"/>
              </a:spcBef>
              <a:spcAft>
                <a:spcPts val="0"/>
              </a:spcAft>
              <a:buClr>
                <a:schemeClr val="dk1"/>
              </a:buClr>
              <a:buSzPts val="1350"/>
              <a:buFont typeface="Trebuchet MS"/>
              <a:buChar char="•"/>
              <a:defRPr sz="1800">
                <a:solidFill>
                  <a:schemeClr val="accent4"/>
                </a:solidFill>
              </a:defRPr>
            </a:lvl3pPr>
            <a:lvl4pPr indent="-304800" lvl="3" marL="1828800" algn="l">
              <a:lnSpc>
                <a:spcPct val="100000"/>
              </a:lnSpc>
              <a:spcBef>
                <a:spcPts val="1500"/>
              </a:spcBef>
              <a:spcAft>
                <a:spcPts val="0"/>
              </a:spcAft>
              <a:buClr>
                <a:schemeClr val="dk1"/>
              </a:buClr>
              <a:buSzPts val="1200"/>
              <a:buFont typeface="Trebuchet MS"/>
              <a:buChar char="•"/>
              <a:defRPr sz="1601">
                <a:solidFill>
                  <a:schemeClr val="accent4"/>
                </a:solidFill>
                <a:latin typeface="Trebuchet MS"/>
                <a:ea typeface="Trebuchet MS"/>
                <a:cs typeface="Trebuchet MS"/>
                <a:sym typeface="Trebuchet MS"/>
              </a:defRPr>
            </a:lvl4pPr>
            <a:lvl5pPr indent="-440245" lvl="4" marL="2286000" algn="l">
              <a:lnSpc>
                <a:spcPct val="100000"/>
              </a:lnSpc>
              <a:spcBef>
                <a:spcPts val="668"/>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Font typeface="Trebuchet MS"/>
              <a:buChar char="»"/>
              <a:defRPr/>
            </a:lvl6pPr>
            <a:lvl7pPr indent="-342900" lvl="6" marL="3200400" algn="l">
              <a:lnSpc>
                <a:spcPct val="100000"/>
              </a:lnSpc>
              <a:spcBef>
                <a:spcPts val="360"/>
              </a:spcBef>
              <a:spcAft>
                <a:spcPts val="0"/>
              </a:spcAft>
              <a:buClr>
                <a:schemeClr val="dk2"/>
              </a:buClr>
              <a:buSzPts val="1800"/>
              <a:buFont typeface="Trebuchet MS"/>
              <a:buChar char="»"/>
              <a:defRPr/>
            </a:lvl7pPr>
            <a:lvl8pPr indent="-342900" lvl="7" marL="3657600" algn="l">
              <a:lnSpc>
                <a:spcPct val="100000"/>
              </a:lnSpc>
              <a:spcBef>
                <a:spcPts val="360"/>
              </a:spcBef>
              <a:spcAft>
                <a:spcPts val="0"/>
              </a:spcAft>
              <a:buClr>
                <a:schemeClr val="dk2"/>
              </a:buClr>
              <a:buSzPts val="1800"/>
              <a:buFont typeface="Trebuchet MS"/>
              <a:buChar char="»"/>
              <a:defRPr/>
            </a:lvl8pPr>
            <a:lvl9pPr indent="-342900" lvl="8" marL="4114800" algn="l">
              <a:lnSpc>
                <a:spcPct val="100000"/>
              </a:lnSpc>
              <a:spcBef>
                <a:spcPts val="360"/>
              </a:spcBef>
              <a:spcAft>
                <a:spcPts val="0"/>
              </a:spcAft>
              <a:buClr>
                <a:schemeClr val="dk2"/>
              </a:buClr>
              <a:buSzPts val="1800"/>
              <a:buFont typeface="Trebuchet MS"/>
              <a:buChar char="»"/>
              <a:defRPr/>
            </a:lvl9pPr>
          </a:lstStyle>
          <a:p/>
        </p:txBody>
      </p:sp>
      <p:sp>
        <p:nvSpPr>
          <p:cNvPr id="153" name="Google Shape;153;p136"/>
          <p:cNvSpPr txBox="1"/>
          <p:nvPr>
            <p:ph idx="2" type="body"/>
          </p:nvPr>
        </p:nvSpPr>
        <p:spPr>
          <a:xfrm>
            <a:off x="830581" y="1813562"/>
            <a:ext cx="16626842"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Font typeface="Trebuchet MS"/>
              <a:buChar char="»"/>
              <a:defRPr/>
            </a:lvl6pPr>
            <a:lvl7pPr indent="-342900" lvl="6" marL="3200400" algn="l">
              <a:lnSpc>
                <a:spcPct val="100000"/>
              </a:lnSpc>
              <a:spcBef>
                <a:spcPts val="360"/>
              </a:spcBef>
              <a:spcAft>
                <a:spcPts val="0"/>
              </a:spcAft>
              <a:buClr>
                <a:schemeClr val="dk2"/>
              </a:buClr>
              <a:buSzPts val="1800"/>
              <a:buFont typeface="Trebuchet MS"/>
              <a:buChar char="»"/>
              <a:defRPr/>
            </a:lvl7pPr>
            <a:lvl8pPr indent="-342900" lvl="7" marL="3657600" algn="l">
              <a:lnSpc>
                <a:spcPct val="100000"/>
              </a:lnSpc>
              <a:spcBef>
                <a:spcPts val="360"/>
              </a:spcBef>
              <a:spcAft>
                <a:spcPts val="0"/>
              </a:spcAft>
              <a:buClr>
                <a:schemeClr val="dk2"/>
              </a:buClr>
              <a:buSzPts val="1800"/>
              <a:buFont typeface="Trebuchet MS"/>
              <a:buChar char="»"/>
              <a:defRPr/>
            </a:lvl8pPr>
            <a:lvl9pPr indent="-342900" lvl="8" marL="411480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Bullets">
  <p:cSld name="Title, Subtitle, Bullets">
    <p:spTree>
      <p:nvGrpSpPr>
        <p:cNvPr id="27" name="Shape 27"/>
        <p:cNvGrpSpPr/>
        <p:nvPr/>
      </p:nvGrpSpPr>
      <p:grpSpPr>
        <a:xfrm>
          <a:off x="0" y="0"/>
          <a:ext cx="0" cy="0"/>
          <a:chOff x="0" y="0"/>
          <a:chExt cx="0" cy="0"/>
        </a:xfrm>
      </p:grpSpPr>
      <p:sp>
        <p:nvSpPr>
          <p:cNvPr id="28" name="Google Shape;28;p163"/>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3"/>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2200"/>
              <a:buFont typeface="Arial"/>
              <a:buNone/>
              <a:defRPr b="0" i="0" sz="2200" u="none" cap="none" strike="noStrike">
                <a:solidFill>
                  <a:schemeClr val="lt1"/>
                </a:solidFill>
                <a:latin typeface="Trebuchet MS"/>
                <a:ea typeface="Trebuchet MS"/>
                <a:cs typeface="Trebuchet MS"/>
                <a:sym typeface="Trebuchet MS"/>
              </a:defRPr>
            </a:lvl1pPr>
            <a:lvl2pPr indent="-228600" lvl="1" marL="9144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30" name="Google Shape;30;p163"/>
          <p:cNvSpPr txBox="1"/>
          <p:nvPr>
            <p:ph idx="2" type="body"/>
          </p:nvPr>
        </p:nvSpPr>
        <p:spPr>
          <a:xfrm>
            <a:off x="1257300" y="2423160"/>
            <a:ext cx="15773400" cy="682599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Trebuchet MS"/>
                <a:ea typeface="Trebuchet MS"/>
                <a:cs typeface="Trebuchet MS"/>
                <a:sym typeface="Trebuchet MS"/>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Trebuchet MS"/>
                <a:ea typeface="Trebuchet MS"/>
                <a:cs typeface="Trebuchet MS"/>
                <a:sym typeface="Trebuchet MS"/>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Trebuchet MS"/>
                <a:ea typeface="Trebuchet MS"/>
                <a:cs typeface="Trebuchet MS"/>
                <a:sym typeface="Trebuchet MS"/>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Trebuchet MS"/>
                <a:ea typeface="Trebuchet MS"/>
                <a:cs typeface="Trebuchet MS"/>
                <a:sym typeface="Trebuchet MS"/>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1_Content with Photograph">
    <p:spTree>
      <p:nvGrpSpPr>
        <p:cNvPr id="154" name="Shape 154"/>
        <p:cNvGrpSpPr/>
        <p:nvPr/>
      </p:nvGrpSpPr>
      <p:grpSpPr>
        <a:xfrm>
          <a:off x="0" y="0"/>
          <a:ext cx="0" cy="0"/>
          <a:chOff x="0" y="0"/>
          <a:chExt cx="0" cy="0"/>
        </a:xfrm>
      </p:grpSpPr>
      <p:sp>
        <p:nvSpPr>
          <p:cNvPr id="155" name="Google Shape;155;p137"/>
          <p:cNvSpPr txBox="1"/>
          <p:nvPr>
            <p:ph type="title"/>
          </p:nvPr>
        </p:nvSpPr>
        <p:spPr>
          <a:xfrm>
            <a:off x="865387" y="2997650"/>
            <a:ext cx="7007400" cy="1030800"/>
          </a:xfrm>
          <a:prstGeom prst="rect">
            <a:avLst/>
          </a:prstGeom>
          <a:noFill/>
          <a:ln>
            <a:noFill/>
          </a:ln>
        </p:spPr>
        <p:txBody>
          <a:bodyPr anchorCtr="0" anchor="b" bIns="76150" lIns="152400" spcFirstLastPara="1" rIns="152400" wrap="square" tIns="76150">
            <a:noAutofit/>
          </a:bodyPr>
          <a:lstStyle>
            <a:lvl1pPr lvl="0" algn="l">
              <a:lnSpc>
                <a:spcPct val="90000"/>
              </a:lnSpc>
              <a:spcBef>
                <a:spcPts val="0"/>
              </a:spcBef>
              <a:spcAft>
                <a:spcPts val="0"/>
              </a:spcAft>
              <a:buClr>
                <a:schemeClr val="dk2"/>
              </a:buClr>
              <a:buSzPts val="2400"/>
              <a:buFont typeface="Trebuchet MS"/>
              <a:buNone/>
              <a:defRPr sz="4600">
                <a:solidFill>
                  <a:schemeClr val="dk2"/>
                </a:solidFill>
              </a:defRPr>
            </a:lvl1pPr>
            <a:lvl2pPr lvl="1" algn="l">
              <a:lnSpc>
                <a:spcPct val="100000"/>
              </a:lnSpc>
              <a:spcBef>
                <a:spcPts val="0"/>
              </a:spcBef>
              <a:spcAft>
                <a:spcPts val="0"/>
              </a:spcAft>
              <a:buClr>
                <a:srgbClr val="73B900"/>
              </a:buClr>
              <a:buSzPts val="2400"/>
              <a:buFont typeface="Arial"/>
              <a:buNone/>
              <a:defRPr/>
            </a:lvl2pPr>
            <a:lvl3pPr lvl="2" algn="l">
              <a:lnSpc>
                <a:spcPct val="100000"/>
              </a:lnSpc>
              <a:spcBef>
                <a:spcPts val="0"/>
              </a:spcBef>
              <a:spcAft>
                <a:spcPts val="0"/>
              </a:spcAft>
              <a:buClr>
                <a:srgbClr val="73B900"/>
              </a:buClr>
              <a:buSzPts val="2400"/>
              <a:buFont typeface="Arial"/>
              <a:buNone/>
              <a:defRPr/>
            </a:lvl3pPr>
            <a:lvl4pPr lvl="3" algn="l">
              <a:lnSpc>
                <a:spcPct val="100000"/>
              </a:lnSpc>
              <a:spcBef>
                <a:spcPts val="0"/>
              </a:spcBef>
              <a:spcAft>
                <a:spcPts val="0"/>
              </a:spcAft>
              <a:buClr>
                <a:srgbClr val="73B900"/>
              </a:buClr>
              <a:buSzPts val="2400"/>
              <a:buFont typeface="Arial"/>
              <a:buNone/>
              <a:defRPr/>
            </a:lvl4pPr>
            <a:lvl5pPr lvl="4" algn="l">
              <a:lnSpc>
                <a:spcPct val="100000"/>
              </a:lnSpc>
              <a:spcBef>
                <a:spcPts val="0"/>
              </a:spcBef>
              <a:spcAft>
                <a:spcPts val="0"/>
              </a:spcAft>
              <a:buClr>
                <a:srgbClr val="73B900"/>
              </a:buClr>
              <a:buSzPts val="2400"/>
              <a:buFont typeface="Arial"/>
              <a:buNone/>
              <a:defRPr/>
            </a:lvl5pPr>
            <a:lvl6pPr lvl="5" algn="l">
              <a:lnSpc>
                <a:spcPct val="100000"/>
              </a:lnSpc>
              <a:spcBef>
                <a:spcPts val="0"/>
              </a:spcBef>
              <a:spcAft>
                <a:spcPts val="0"/>
              </a:spcAft>
              <a:buClr>
                <a:srgbClr val="73B900"/>
              </a:buClr>
              <a:buSzPts val="2400"/>
              <a:buFont typeface="Arial"/>
              <a:buNone/>
              <a:defRPr/>
            </a:lvl6pPr>
            <a:lvl7pPr lvl="6" algn="l">
              <a:lnSpc>
                <a:spcPct val="100000"/>
              </a:lnSpc>
              <a:spcBef>
                <a:spcPts val="0"/>
              </a:spcBef>
              <a:spcAft>
                <a:spcPts val="0"/>
              </a:spcAft>
              <a:buClr>
                <a:srgbClr val="73B900"/>
              </a:buClr>
              <a:buSzPts val="2400"/>
              <a:buFont typeface="Arial"/>
              <a:buNone/>
              <a:defRPr/>
            </a:lvl7pPr>
            <a:lvl8pPr lvl="7" algn="l">
              <a:lnSpc>
                <a:spcPct val="100000"/>
              </a:lnSpc>
              <a:spcBef>
                <a:spcPts val="0"/>
              </a:spcBef>
              <a:spcAft>
                <a:spcPts val="0"/>
              </a:spcAft>
              <a:buClr>
                <a:srgbClr val="73B900"/>
              </a:buClr>
              <a:buSzPts val="2400"/>
              <a:buFont typeface="Arial"/>
              <a:buNone/>
              <a:defRPr/>
            </a:lvl8pPr>
            <a:lvl9pPr lvl="8" algn="l">
              <a:lnSpc>
                <a:spcPct val="100000"/>
              </a:lnSpc>
              <a:spcBef>
                <a:spcPts val="0"/>
              </a:spcBef>
              <a:spcAft>
                <a:spcPts val="0"/>
              </a:spcAft>
              <a:buClr>
                <a:srgbClr val="73B900"/>
              </a:buClr>
              <a:buSzPts val="2400"/>
              <a:buFont typeface="Arial"/>
              <a:buNone/>
              <a:defRPr/>
            </a:lvl9pPr>
          </a:lstStyle>
          <a:p/>
        </p:txBody>
      </p:sp>
      <p:sp>
        <p:nvSpPr>
          <p:cNvPr id="156" name="Google Shape;156;p137"/>
          <p:cNvSpPr txBox="1"/>
          <p:nvPr>
            <p:ph idx="1" type="body"/>
          </p:nvPr>
        </p:nvSpPr>
        <p:spPr>
          <a:xfrm>
            <a:off x="865385" y="5119298"/>
            <a:ext cx="6988200" cy="4195200"/>
          </a:xfrm>
          <a:prstGeom prst="rect">
            <a:avLst/>
          </a:prstGeom>
          <a:noFill/>
          <a:ln>
            <a:noFill/>
          </a:ln>
        </p:spPr>
        <p:txBody>
          <a:bodyPr anchorCtr="0" anchor="t" bIns="76150" lIns="152400" spcFirstLastPara="1" rIns="152400" wrap="square" tIns="76150">
            <a:noAutofit/>
          </a:bodyPr>
          <a:lstStyle>
            <a:lvl1pPr indent="-228600" lvl="0" marL="457200" algn="l">
              <a:lnSpc>
                <a:spcPct val="90000"/>
              </a:lnSpc>
              <a:spcBef>
                <a:spcPts val="800"/>
              </a:spcBef>
              <a:spcAft>
                <a:spcPts val="0"/>
              </a:spcAft>
              <a:buClr>
                <a:schemeClr val="dk1"/>
              </a:buClr>
              <a:buSzPts val="2000"/>
              <a:buFont typeface="Trebuchet MS"/>
              <a:buNone/>
              <a:defRPr sz="2000">
                <a:solidFill>
                  <a:schemeClr val="accent4"/>
                </a:solidFill>
              </a:defRPr>
            </a:lvl1pPr>
            <a:lvl2pPr indent="-228600" lvl="1" marL="914400" algn="l">
              <a:lnSpc>
                <a:spcPct val="90000"/>
              </a:lnSpc>
              <a:spcBef>
                <a:spcPts val="800"/>
              </a:spcBef>
              <a:spcAft>
                <a:spcPts val="0"/>
              </a:spcAft>
              <a:buClr>
                <a:schemeClr val="dk1"/>
              </a:buClr>
              <a:buSzPts val="1800"/>
              <a:buFont typeface="Trebuchet MS"/>
              <a:buNone/>
              <a:defRPr sz="1800">
                <a:solidFill>
                  <a:schemeClr val="accent4"/>
                </a:solidFill>
              </a:defRPr>
            </a:lvl2pPr>
            <a:lvl3pPr indent="-228600" lvl="2" marL="1371600" algn="l">
              <a:lnSpc>
                <a:spcPct val="90000"/>
              </a:lnSpc>
              <a:spcBef>
                <a:spcPts val="800"/>
              </a:spcBef>
              <a:spcAft>
                <a:spcPts val="0"/>
              </a:spcAft>
              <a:buClr>
                <a:schemeClr val="dk1"/>
              </a:buClr>
              <a:buSzPts val="1800"/>
              <a:buFont typeface="Trebuchet MS"/>
              <a:buNone/>
              <a:defRPr sz="1800">
                <a:solidFill>
                  <a:schemeClr val="accent4"/>
                </a:solidFill>
              </a:defRPr>
            </a:lvl3pPr>
            <a:lvl4pPr indent="-419100" lvl="3" marL="1828800" algn="l">
              <a:lnSpc>
                <a:spcPct val="100000"/>
              </a:lnSpc>
              <a:spcBef>
                <a:spcPts val="800"/>
              </a:spcBef>
              <a:spcAft>
                <a:spcPts val="0"/>
              </a:spcAft>
              <a:buClr>
                <a:schemeClr val="dk1"/>
              </a:buClr>
              <a:buSzPts val="3000"/>
              <a:buFont typeface="Noto Sans Symbols"/>
              <a:buChar char="▪"/>
              <a:defRPr sz="3000">
                <a:solidFill>
                  <a:schemeClr val="lt1"/>
                </a:solidFill>
              </a:defRPr>
            </a:lvl4pPr>
            <a:lvl5pPr indent="-444500" lvl="4" marL="2286000" algn="l">
              <a:lnSpc>
                <a:spcPct val="100000"/>
              </a:lnSpc>
              <a:spcBef>
                <a:spcPts val="600"/>
              </a:spcBef>
              <a:spcAft>
                <a:spcPts val="0"/>
              </a:spcAft>
              <a:buClr>
                <a:schemeClr val="dk1"/>
              </a:buClr>
              <a:buSzPts val="3400"/>
              <a:buFont typeface="Noto Sans Symbols"/>
              <a:buChar char="▪"/>
              <a:defRPr>
                <a:solidFill>
                  <a:schemeClr val="lt1"/>
                </a:solidFill>
              </a:defRPr>
            </a:lvl5pPr>
            <a:lvl6pPr indent="-419100" lvl="5" marL="2743200" algn="l">
              <a:lnSpc>
                <a:spcPct val="100000"/>
              </a:lnSpc>
              <a:spcBef>
                <a:spcPts val="600"/>
              </a:spcBef>
              <a:spcAft>
                <a:spcPts val="0"/>
              </a:spcAft>
              <a:buClr>
                <a:schemeClr val="dk2"/>
              </a:buClr>
              <a:buSzPts val="3000"/>
              <a:buFont typeface="Trebuchet MS"/>
              <a:buChar char="»"/>
              <a:defRPr/>
            </a:lvl6pPr>
            <a:lvl7pPr indent="-419100" lvl="6" marL="3200400" algn="l">
              <a:lnSpc>
                <a:spcPct val="100000"/>
              </a:lnSpc>
              <a:spcBef>
                <a:spcPts val="600"/>
              </a:spcBef>
              <a:spcAft>
                <a:spcPts val="0"/>
              </a:spcAft>
              <a:buClr>
                <a:schemeClr val="dk2"/>
              </a:buClr>
              <a:buSzPts val="3000"/>
              <a:buFont typeface="Trebuchet MS"/>
              <a:buChar char="»"/>
              <a:defRPr/>
            </a:lvl7pPr>
            <a:lvl8pPr indent="-419100" lvl="7" marL="3657600" algn="l">
              <a:lnSpc>
                <a:spcPct val="100000"/>
              </a:lnSpc>
              <a:spcBef>
                <a:spcPts val="600"/>
              </a:spcBef>
              <a:spcAft>
                <a:spcPts val="0"/>
              </a:spcAft>
              <a:buClr>
                <a:schemeClr val="dk2"/>
              </a:buClr>
              <a:buSzPts val="3000"/>
              <a:buFont typeface="Trebuchet MS"/>
              <a:buChar char="»"/>
              <a:defRPr/>
            </a:lvl8pPr>
            <a:lvl9pPr indent="-419100" lvl="8" marL="4114800" algn="l">
              <a:lnSpc>
                <a:spcPct val="100000"/>
              </a:lnSpc>
              <a:spcBef>
                <a:spcPts val="600"/>
              </a:spcBef>
              <a:spcAft>
                <a:spcPts val="0"/>
              </a:spcAft>
              <a:buClr>
                <a:schemeClr val="dk2"/>
              </a:buClr>
              <a:buSzPts val="3000"/>
              <a:buFont typeface="Trebuchet MS"/>
              <a:buChar char="»"/>
              <a:defRPr/>
            </a:lvl9pPr>
          </a:lstStyle>
          <a:p/>
        </p:txBody>
      </p:sp>
      <p:sp>
        <p:nvSpPr>
          <p:cNvPr id="157" name="Google Shape;157;p137"/>
          <p:cNvSpPr txBox="1"/>
          <p:nvPr>
            <p:ph idx="2" type="body"/>
          </p:nvPr>
        </p:nvSpPr>
        <p:spPr>
          <a:xfrm>
            <a:off x="865387" y="3913995"/>
            <a:ext cx="7007400" cy="876000"/>
          </a:xfrm>
          <a:prstGeom prst="rect">
            <a:avLst/>
          </a:prstGeom>
          <a:noFill/>
          <a:ln>
            <a:noFill/>
          </a:ln>
        </p:spPr>
        <p:txBody>
          <a:bodyPr anchorCtr="0" anchor="t" bIns="76150" lIns="152400" spcFirstLastPara="1" rIns="152400" wrap="square" tIns="76150">
            <a:noAutofit/>
          </a:bodyPr>
          <a:lstStyle>
            <a:lvl1pPr indent="-228600" lvl="0" marL="457200" algn="l">
              <a:lnSpc>
                <a:spcPct val="90000"/>
              </a:lnSpc>
              <a:spcBef>
                <a:spcPts val="16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600"/>
              </a:spcBef>
              <a:spcAft>
                <a:spcPts val="0"/>
              </a:spcAft>
              <a:buSzPts val="4600"/>
              <a:buFont typeface="Trebuchet MS"/>
              <a:buNone/>
              <a:defRPr sz="4600">
                <a:solidFill>
                  <a:schemeClr val="lt2"/>
                </a:solidFill>
                <a:latin typeface="Trebuchet MS"/>
                <a:ea typeface="Trebuchet MS"/>
                <a:cs typeface="Trebuchet MS"/>
                <a:sym typeface="Trebuchet MS"/>
              </a:defRPr>
            </a:lvl2pPr>
            <a:lvl3pPr indent="-228600" lvl="2" marL="1371600" algn="ctr">
              <a:lnSpc>
                <a:spcPct val="90000"/>
              </a:lnSpc>
              <a:spcBef>
                <a:spcPts val="1600"/>
              </a:spcBef>
              <a:spcAft>
                <a:spcPts val="0"/>
              </a:spcAft>
              <a:buSzPts val="4600"/>
              <a:buFont typeface="Trebuchet MS"/>
              <a:buNone/>
              <a:defRPr sz="4600">
                <a:solidFill>
                  <a:schemeClr val="lt2"/>
                </a:solidFill>
                <a:latin typeface="Trebuchet MS"/>
                <a:ea typeface="Trebuchet MS"/>
                <a:cs typeface="Trebuchet MS"/>
                <a:sym typeface="Trebuchet MS"/>
              </a:defRPr>
            </a:lvl3pPr>
            <a:lvl4pPr indent="-228600" lvl="3" marL="1828800" algn="ctr">
              <a:lnSpc>
                <a:spcPct val="100000"/>
              </a:lnSpc>
              <a:spcBef>
                <a:spcPts val="1600"/>
              </a:spcBef>
              <a:spcAft>
                <a:spcPts val="0"/>
              </a:spcAft>
              <a:buClr>
                <a:schemeClr val="lt2"/>
              </a:buClr>
              <a:buSzPts val="4600"/>
              <a:buFont typeface="Trebuchet MS"/>
              <a:buNone/>
              <a:defRPr sz="4600">
                <a:solidFill>
                  <a:schemeClr val="lt2"/>
                </a:solidFill>
                <a:latin typeface="Trebuchet MS"/>
                <a:ea typeface="Trebuchet MS"/>
                <a:cs typeface="Trebuchet MS"/>
                <a:sym typeface="Trebuchet MS"/>
              </a:defRPr>
            </a:lvl4pPr>
            <a:lvl5pPr indent="-228600" lvl="4" marL="2286000" algn="ctr">
              <a:lnSpc>
                <a:spcPct val="100000"/>
              </a:lnSpc>
              <a:spcBef>
                <a:spcPts val="1000"/>
              </a:spcBef>
              <a:spcAft>
                <a:spcPts val="0"/>
              </a:spcAft>
              <a:buClr>
                <a:schemeClr val="lt2"/>
              </a:buClr>
              <a:buSzPts val="4600"/>
              <a:buFont typeface="Trebuchet MS"/>
              <a:buNone/>
              <a:defRPr sz="4600">
                <a:solidFill>
                  <a:schemeClr val="lt2"/>
                </a:solidFill>
                <a:latin typeface="Trebuchet MS"/>
                <a:ea typeface="Trebuchet MS"/>
                <a:cs typeface="Trebuchet MS"/>
                <a:sym typeface="Trebuchet MS"/>
              </a:defRPr>
            </a:lvl5pPr>
            <a:lvl6pPr indent="-419100" lvl="5" marL="2743200" algn="l">
              <a:lnSpc>
                <a:spcPct val="100000"/>
              </a:lnSpc>
              <a:spcBef>
                <a:spcPts val="600"/>
              </a:spcBef>
              <a:spcAft>
                <a:spcPts val="0"/>
              </a:spcAft>
              <a:buClr>
                <a:schemeClr val="dk2"/>
              </a:buClr>
              <a:buSzPts val="3000"/>
              <a:buFont typeface="Trebuchet MS"/>
              <a:buChar char="»"/>
              <a:defRPr/>
            </a:lvl6pPr>
            <a:lvl7pPr indent="-419100" lvl="6" marL="3200400" algn="l">
              <a:lnSpc>
                <a:spcPct val="100000"/>
              </a:lnSpc>
              <a:spcBef>
                <a:spcPts val="600"/>
              </a:spcBef>
              <a:spcAft>
                <a:spcPts val="0"/>
              </a:spcAft>
              <a:buClr>
                <a:schemeClr val="dk2"/>
              </a:buClr>
              <a:buSzPts val="3000"/>
              <a:buFont typeface="Trebuchet MS"/>
              <a:buChar char="»"/>
              <a:defRPr/>
            </a:lvl7pPr>
            <a:lvl8pPr indent="-419100" lvl="7" marL="3657600" algn="l">
              <a:lnSpc>
                <a:spcPct val="100000"/>
              </a:lnSpc>
              <a:spcBef>
                <a:spcPts val="600"/>
              </a:spcBef>
              <a:spcAft>
                <a:spcPts val="0"/>
              </a:spcAft>
              <a:buClr>
                <a:schemeClr val="dk2"/>
              </a:buClr>
              <a:buSzPts val="3000"/>
              <a:buFont typeface="Trebuchet MS"/>
              <a:buChar char="»"/>
              <a:defRPr/>
            </a:lvl8pPr>
            <a:lvl9pPr indent="-419100" lvl="8" marL="4114800" algn="l">
              <a:lnSpc>
                <a:spcPct val="100000"/>
              </a:lnSpc>
              <a:spcBef>
                <a:spcPts val="600"/>
              </a:spcBef>
              <a:spcAft>
                <a:spcPts val="0"/>
              </a:spcAft>
              <a:buClr>
                <a:schemeClr val="dk2"/>
              </a:buClr>
              <a:buSzPts val="3000"/>
              <a:buFont typeface="Trebuchet MS"/>
              <a:buChar char="»"/>
              <a:defRPr/>
            </a:lvl9pPr>
          </a:lstStyle>
          <a:p/>
        </p:txBody>
      </p:sp>
      <p:sp>
        <p:nvSpPr>
          <p:cNvPr id="158" name="Google Shape;158;p137"/>
          <p:cNvSpPr/>
          <p:nvPr/>
        </p:nvSpPr>
        <p:spPr>
          <a:xfrm>
            <a:off x="16060020" y="9499858"/>
            <a:ext cx="2227800" cy="787200"/>
          </a:xfrm>
          <a:prstGeom prst="rect">
            <a:avLst/>
          </a:prstGeom>
          <a:solidFill>
            <a:schemeClr val="lt1"/>
          </a:solidFill>
          <a:ln>
            <a:noFill/>
          </a:ln>
        </p:spPr>
        <p:txBody>
          <a:bodyPr anchorCtr="0" anchor="ctr" bIns="76150" lIns="152400" spcFirstLastPara="1" rIns="152400" wrap="square" tIns="76150">
            <a:noAutofit/>
          </a:bodyPr>
          <a:lstStyle/>
          <a:p>
            <a:pPr indent="0" lvl="0" marL="0" marR="0" rtl="0" algn="ctr">
              <a:lnSpc>
                <a:spcPct val="100000"/>
              </a:lnSpc>
              <a:spcBef>
                <a:spcPts val="0"/>
              </a:spcBef>
              <a:spcAft>
                <a:spcPts val="0"/>
              </a:spcAft>
              <a:buClr>
                <a:schemeClr val="lt1"/>
              </a:buClr>
              <a:buSzPts val="3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wo Content">
  <p:cSld name="Title, Subtitle, and Two Content">
    <p:spTree>
      <p:nvGrpSpPr>
        <p:cNvPr id="159" name="Shape 159"/>
        <p:cNvGrpSpPr/>
        <p:nvPr/>
      </p:nvGrpSpPr>
      <p:grpSpPr>
        <a:xfrm>
          <a:off x="0" y="0"/>
          <a:ext cx="0" cy="0"/>
          <a:chOff x="0" y="0"/>
          <a:chExt cx="0" cy="0"/>
        </a:xfrm>
      </p:grpSpPr>
      <p:sp>
        <p:nvSpPr>
          <p:cNvPr id="160" name="Google Shape;160;p143"/>
          <p:cNvSpPr txBox="1"/>
          <p:nvPr>
            <p:ph type="title"/>
          </p:nvPr>
        </p:nvSpPr>
        <p:spPr>
          <a:xfrm>
            <a:off x="830580" y="1090588"/>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43"/>
          <p:cNvSpPr txBox="1"/>
          <p:nvPr>
            <p:ph idx="1" type="body"/>
          </p:nvPr>
        </p:nvSpPr>
        <p:spPr>
          <a:xfrm>
            <a:off x="830581" y="3519436"/>
            <a:ext cx="8241772" cy="6155868"/>
          </a:xfrm>
          <a:prstGeom prst="rect">
            <a:avLst/>
          </a:prstGeom>
          <a:noFill/>
          <a:ln>
            <a:noFill/>
          </a:ln>
        </p:spPr>
        <p:txBody>
          <a:bodyPr anchorCtr="0" anchor="t" bIns="45700" lIns="91425" spcFirstLastPara="1" rIns="91425" wrap="square" tIns="45700">
            <a:noAutofit/>
          </a:bodyPr>
          <a:lstStyle>
            <a:lvl1pPr indent="-482600" lvl="0" marL="457200" algn="l">
              <a:lnSpc>
                <a:spcPct val="90000"/>
              </a:lnSpc>
              <a:spcBef>
                <a:spcPts val="1500"/>
              </a:spcBef>
              <a:spcAft>
                <a:spcPts val="0"/>
              </a:spcAft>
              <a:buSzPts val="4000"/>
              <a:buFont typeface="Trebuchet MS"/>
              <a:buChar char="•"/>
              <a:defRPr b="0" sz="4000">
                <a:solidFill>
                  <a:schemeClr val="dk2"/>
                </a:solidFill>
              </a:defRPr>
            </a:lvl1pPr>
            <a:lvl2pPr indent="-440245" lvl="1" marL="914400" algn="l">
              <a:lnSpc>
                <a:spcPct val="90000"/>
              </a:lnSpc>
              <a:spcBef>
                <a:spcPts val="1500"/>
              </a:spcBef>
              <a:spcAft>
                <a:spcPts val="0"/>
              </a:spcAft>
              <a:buSzPts val="3333"/>
              <a:buFont typeface="Trebuchet MS"/>
              <a:buChar char="•"/>
              <a:defRPr b="0" sz="3333">
                <a:solidFill>
                  <a:schemeClr val="dk2"/>
                </a:solidFill>
              </a:defRPr>
            </a:lvl2pPr>
            <a:lvl3pPr indent="-419100" lvl="2" marL="1371600" algn="l">
              <a:lnSpc>
                <a:spcPct val="90000"/>
              </a:lnSpc>
              <a:spcBef>
                <a:spcPts val="1500"/>
              </a:spcBef>
              <a:spcAft>
                <a:spcPts val="0"/>
              </a:spcAft>
              <a:buSzPts val="3000"/>
              <a:buFont typeface="Trebuchet MS"/>
              <a:buChar char="•"/>
              <a:defRPr b="0" sz="3000">
                <a:solidFill>
                  <a:schemeClr val="dk2"/>
                </a:solidFill>
              </a:defRPr>
            </a:lvl3pPr>
            <a:lvl4pPr indent="-419100" lvl="3" marL="1828800" algn="l">
              <a:lnSpc>
                <a:spcPct val="100000"/>
              </a:lnSpc>
              <a:spcBef>
                <a:spcPts val="1500"/>
              </a:spcBef>
              <a:spcAft>
                <a:spcPts val="0"/>
              </a:spcAft>
              <a:buClr>
                <a:schemeClr val="lt1"/>
              </a:buClr>
              <a:buSzPts val="3000"/>
              <a:buFont typeface="Noto Sans Symbols"/>
              <a:buChar char="▪"/>
              <a:defRPr b="0" sz="3000">
                <a:solidFill>
                  <a:schemeClr val="lt1"/>
                </a:solidFill>
              </a:defRPr>
            </a:lvl4pPr>
            <a:lvl5pPr indent="-419100" lvl="4" marL="2286000" algn="l">
              <a:lnSpc>
                <a:spcPct val="100000"/>
              </a:lnSpc>
              <a:spcBef>
                <a:spcPts val="600"/>
              </a:spcBef>
              <a:spcAft>
                <a:spcPts val="0"/>
              </a:spcAft>
              <a:buClr>
                <a:schemeClr val="lt1"/>
              </a:buClr>
              <a:buSzPts val="3000"/>
              <a:buFont typeface="Noto Sans Symbols"/>
              <a:buChar char="▪"/>
              <a:defRPr b="0" sz="3000">
                <a:solidFill>
                  <a:schemeClr val="lt1"/>
                </a:solidFill>
              </a:defRPr>
            </a:lvl5pPr>
            <a:lvl6pPr indent="-419100" lvl="5" marL="2743200" algn="l">
              <a:lnSpc>
                <a:spcPct val="100000"/>
              </a:lnSpc>
              <a:spcBef>
                <a:spcPts val="600"/>
              </a:spcBef>
              <a:spcAft>
                <a:spcPts val="0"/>
              </a:spcAft>
              <a:buClr>
                <a:schemeClr val="dk2"/>
              </a:buClr>
              <a:buSzPts val="3000"/>
              <a:buFont typeface="Trebuchet MS"/>
              <a:buChar char="»"/>
              <a:defRPr sz="3000"/>
            </a:lvl6pPr>
            <a:lvl7pPr indent="-419100" lvl="6" marL="3200400" algn="l">
              <a:lnSpc>
                <a:spcPct val="100000"/>
              </a:lnSpc>
              <a:spcBef>
                <a:spcPts val="600"/>
              </a:spcBef>
              <a:spcAft>
                <a:spcPts val="0"/>
              </a:spcAft>
              <a:buClr>
                <a:schemeClr val="dk2"/>
              </a:buClr>
              <a:buSzPts val="3000"/>
              <a:buFont typeface="Trebuchet MS"/>
              <a:buChar char="»"/>
              <a:defRPr sz="3000"/>
            </a:lvl7pPr>
            <a:lvl8pPr indent="-419100" lvl="7" marL="3657600" algn="l">
              <a:lnSpc>
                <a:spcPct val="100000"/>
              </a:lnSpc>
              <a:spcBef>
                <a:spcPts val="600"/>
              </a:spcBef>
              <a:spcAft>
                <a:spcPts val="0"/>
              </a:spcAft>
              <a:buClr>
                <a:schemeClr val="dk2"/>
              </a:buClr>
              <a:buSzPts val="3000"/>
              <a:buFont typeface="Trebuchet MS"/>
              <a:buChar char="»"/>
              <a:defRPr sz="3000"/>
            </a:lvl8pPr>
            <a:lvl9pPr indent="-419100" lvl="8" marL="4114800" algn="l">
              <a:lnSpc>
                <a:spcPct val="100000"/>
              </a:lnSpc>
              <a:spcBef>
                <a:spcPts val="600"/>
              </a:spcBef>
              <a:spcAft>
                <a:spcPts val="0"/>
              </a:spcAft>
              <a:buClr>
                <a:schemeClr val="dk2"/>
              </a:buClr>
              <a:buSzPts val="3000"/>
              <a:buFont typeface="Trebuchet MS"/>
              <a:buChar char="»"/>
              <a:defRPr sz="3000"/>
            </a:lvl9pPr>
          </a:lstStyle>
          <a:p/>
        </p:txBody>
      </p:sp>
      <p:sp>
        <p:nvSpPr>
          <p:cNvPr id="162" name="Google Shape;162;p143"/>
          <p:cNvSpPr txBox="1"/>
          <p:nvPr>
            <p:ph idx="2" type="body"/>
          </p:nvPr>
        </p:nvSpPr>
        <p:spPr>
          <a:xfrm>
            <a:off x="9215650" y="3519436"/>
            <a:ext cx="8241770" cy="6155868"/>
          </a:xfrm>
          <a:prstGeom prst="rect">
            <a:avLst/>
          </a:prstGeom>
          <a:noFill/>
          <a:ln>
            <a:noFill/>
          </a:ln>
        </p:spPr>
        <p:txBody>
          <a:bodyPr anchorCtr="0" anchor="t" bIns="45700" lIns="91425" spcFirstLastPara="1" rIns="91425" wrap="square" tIns="45700">
            <a:noAutofit/>
          </a:bodyPr>
          <a:lstStyle>
            <a:lvl1pPr indent="-482600" lvl="0" marL="457200" algn="l">
              <a:lnSpc>
                <a:spcPct val="90000"/>
              </a:lnSpc>
              <a:spcBef>
                <a:spcPts val="1500"/>
              </a:spcBef>
              <a:spcAft>
                <a:spcPts val="0"/>
              </a:spcAft>
              <a:buSzPts val="4000"/>
              <a:buFont typeface="Trebuchet MS"/>
              <a:buChar char="•"/>
              <a:defRPr b="0" sz="4000">
                <a:solidFill>
                  <a:schemeClr val="dk2"/>
                </a:solidFill>
              </a:defRPr>
            </a:lvl1pPr>
            <a:lvl2pPr indent="-440245" lvl="1" marL="914400" algn="l">
              <a:lnSpc>
                <a:spcPct val="90000"/>
              </a:lnSpc>
              <a:spcBef>
                <a:spcPts val="1500"/>
              </a:spcBef>
              <a:spcAft>
                <a:spcPts val="0"/>
              </a:spcAft>
              <a:buSzPts val="3333"/>
              <a:buFont typeface="Trebuchet MS"/>
              <a:buChar char="•"/>
              <a:defRPr b="0" sz="3333">
                <a:solidFill>
                  <a:schemeClr val="dk2"/>
                </a:solidFill>
              </a:defRPr>
            </a:lvl2pPr>
            <a:lvl3pPr indent="-419100" lvl="2" marL="1371600" algn="l">
              <a:lnSpc>
                <a:spcPct val="90000"/>
              </a:lnSpc>
              <a:spcBef>
                <a:spcPts val="1500"/>
              </a:spcBef>
              <a:spcAft>
                <a:spcPts val="0"/>
              </a:spcAft>
              <a:buSzPts val="3000"/>
              <a:buFont typeface="Trebuchet MS"/>
              <a:buChar char="•"/>
              <a:defRPr b="0" sz="3000">
                <a:solidFill>
                  <a:schemeClr val="dk2"/>
                </a:solidFill>
              </a:defRPr>
            </a:lvl3pPr>
            <a:lvl4pPr indent="-419100" lvl="3" marL="1828800" algn="l">
              <a:lnSpc>
                <a:spcPct val="100000"/>
              </a:lnSpc>
              <a:spcBef>
                <a:spcPts val="1500"/>
              </a:spcBef>
              <a:spcAft>
                <a:spcPts val="0"/>
              </a:spcAft>
              <a:buClr>
                <a:schemeClr val="lt1"/>
              </a:buClr>
              <a:buSzPts val="3000"/>
              <a:buFont typeface="Noto Sans Symbols"/>
              <a:buChar char="▪"/>
              <a:defRPr b="0" sz="3000">
                <a:solidFill>
                  <a:schemeClr val="lt1"/>
                </a:solidFill>
              </a:defRPr>
            </a:lvl4pPr>
            <a:lvl5pPr indent="-419100" lvl="4" marL="2286000" algn="l">
              <a:lnSpc>
                <a:spcPct val="100000"/>
              </a:lnSpc>
              <a:spcBef>
                <a:spcPts val="600"/>
              </a:spcBef>
              <a:spcAft>
                <a:spcPts val="0"/>
              </a:spcAft>
              <a:buClr>
                <a:schemeClr val="lt1"/>
              </a:buClr>
              <a:buSzPts val="3000"/>
              <a:buFont typeface="Noto Sans Symbols"/>
              <a:buChar char="▪"/>
              <a:defRPr b="0" sz="3000">
                <a:solidFill>
                  <a:schemeClr val="lt1"/>
                </a:solidFill>
              </a:defRPr>
            </a:lvl5pPr>
            <a:lvl6pPr indent="-419100" lvl="5" marL="2743200" algn="l">
              <a:lnSpc>
                <a:spcPct val="100000"/>
              </a:lnSpc>
              <a:spcBef>
                <a:spcPts val="600"/>
              </a:spcBef>
              <a:spcAft>
                <a:spcPts val="0"/>
              </a:spcAft>
              <a:buClr>
                <a:schemeClr val="dk2"/>
              </a:buClr>
              <a:buSzPts val="3000"/>
              <a:buFont typeface="Trebuchet MS"/>
              <a:buChar char="»"/>
              <a:defRPr sz="3000"/>
            </a:lvl6pPr>
            <a:lvl7pPr indent="-419100" lvl="6" marL="3200400" algn="l">
              <a:lnSpc>
                <a:spcPct val="100000"/>
              </a:lnSpc>
              <a:spcBef>
                <a:spcPts val="600"/>
              </a:spcBef>
              <a:spcAft>
                <a:spcPts val="0"/>
              </a:spcAft>
              <a:buClr>
                <a:schemeClr val="dk2"/>
              </a:buClr>
              <a:buSzPts val="3000"/>
              <a:buFont typeface="Trebuchet MS"/>
              <a:buChar char="»"/>
              <a:defRPr sz="3000"/>
            </a:lvl7pPr>
            <a:lvl8pPr indent="-419100" lvl="7" marL="3657600" algn="l">
              <a:lnSpc>
                <a:spcPct val="100000"/>
              </a:lnSpc>
              <a:spcBef>
                <a:spcPts val="600"/>
              </a:spcBef>
              <a:spcAft>
                <a:spcPts val="0"/>
              </a:spcAft>
              <a:buClr>
                <a:schemeClr val="dk2"/>
              </a:buClr>
              <a:buSzPts val="3000"/>
              <a:buFont typeface="Trebuchet MS"/>
              <a:buChar char="»"/>
              <a:defRPr sz="3000"/>
            </a:lvl8pPr>
            <a:lvl9pPr indent="-419100" lvl="8" marL="4114800" algn="l">
              <a:lnSpc>
                <a:spcPct val="100000"/>
              </a:lnSpc>
              <a:spcBef>
                <a:spcPts val="600"/>
              </a:spcBef>
              <a:spcAft>
                <a:spcPts val="0"/>
              </a:spcAft>
              <a:buClr>
                <a:schemeClr val="dk2"/>
              </a:buClr>
              <a:buSzPts val="3000"/>
              <a:buFont typeface="Trebuchet MS"/>
              <a:buChar char="»"/>
              <a:defRPr sz="3000"/>
            </a:lvl9pPr>
          </a:lstStyle>
          <a:p/>
        </p:txBody>
      </p:sp>
      <p:sp>
        <p:nvSpPr>
          <p:cNvPr id="163" name="Google Shape;163;p143"/>
          <p:cNvSpPr txBox="1"/>
          <p:nvPr>
            <p:ph idx="3" type="body"/>
          </p:nvPr>
        </p:nvSpPr>
        <p:spPr>
          <a:xfrm>
            <a:off x="830580" y="1967614"/>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4000"/>
              <a:buFont typeface="Trebuchet MS"/>
              <a:buNone/>
              <a:defRPr b="0" sz="4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164" name="Shape 164"/>
        <p:cNvGrpSpPr/>
        <p:nvPr/>
      </p:nvGrpSpPr>
      <p:grpSpPr>
        <a:xfrm>
          <a:off x="0" y="0"/>
          <a:ext cx="0" cy="0"/>
          <a:chOff x="0" y="0"/>
          <a:chExt cx="0" cy="0"/>
        </a:xfrm>
      </p:grpSpPr>
      <p:pic>
        <p:nvPicPr>
          <p:cNvPr id="165" name="Google Shape;165;p152"/>
          <p:cNvPicPr preferRelativeResize="0"/>
          <p:nvPr/>
        </p:nvPicPr>
        <p:blipFill rotWithShape="1">
          <a:blip r:embed="rId2">
            <a:alphaModFix/>
          </a:blip>
          <a:srcRect b="0" l="0" r="0" t="0"/>
          <a:stretch/>
        </p:blipFill>
        <p:spPr>
          <a:xfrm>
            <a:off x="0" y="0"/>
            <a:ext cx="18288000" cy="10287000"/>
          </a:xfrm>
          <a:prstGeom prst="rect">
            <a:avLst/>
          </a:prstGeom>
          <a:noFill/>
          <a:ln>
            <a:noFill/>
          </a:ln>
        </p:spPr>
      </p:pic>
      <p:pic>
        <p:nvPicPr>
          <p:cNvPr descr="A picture containing text&#10;&#10;Description automatically generated" id="166" name="Google Shape;166;p152"/>
          <p:cNvPicPr preferRelativeResize="0"/>
          <p:nvPr/>
        </p:nvPicPr>
        <p:blipFill rotWithShape="1">
          <a:blip r:embed="rId3">
            <a:alphaModFix/>
          </a:blip>
          <a:srcRect b="0" l="0" r="0" t="0"/>
          <a:stretch/>
        </p:blipFill>
        <p:spPr>
          <a:xfrm>
            <a:off x="945749" y="3160775"/>
            <a:ext cx="2669325" cy="2164380"/>
          </a:xfrm>
          <a:prstGeom prst="rect">
            <a:avLst/>
          </a:prstGeom>
          <a:noFill/>
          <a:ln>
            <a:noFill/>
          </a:ln>
        </p:spPr>
      </p:pic>
      <p:sp>
        <p:nvSpPr>
          <p:cNvPr id="167" name="Google Shape;167;p152"/>
          <p:cNvSpPr txBox="1"/>
          <p:nvPr>
            <p:ph idx="1" type="subTitle"/>
          </p:nvPr>
        </p:nvSpPr>
        <p:spPr>
          <a:xfrm>
            <a:off x="1143000" y="8290560"/>
            <a:ext cx="9692640" cy="477053"/>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lnSpc>
                <a:spcPct val="100000"/>
              </a:lnSpc>
              <a:spcBef>
                <a:spcPts val="1500"/>
              </a:spcBef>
              <a:spcAft>
                <a:spcPts val="0"/>
              </a:spcAft>
              <a:buClr>
                <a:schemeClr val="dk2"/>
              </a:buClr>
              <a:buSzPts val="1800"/>
              <a:buChar char="–"/>
              <a:defRPr/>
            </a:lvl4pPr>
            <a:lvl5pPr lvl="4" algn="l">
              <a:lnSpc>
                <a:spcPct val="100000"/>
              </a:lnSpc>
              <a:spcBef>
                <a:spcPts val="360"/>
              </a:spcBef>
              <a:spcAft>
                <a:spcPts val="0"/>
              </a:spcAft>
              <a:buClr>
                <a:schemeClr val="dk2"/>
              </a:buClr>
              <a:buSzPts val="1800"/>
              <a:buChar char="»"/>
              <a:defRPr/>
            </a:lvl5pPr>
            <a:lvl6pPr lvl="5" algn="l">
              <a:lnSpc>
                <a:spcPct val="100000"/>
              </a:lnSpc>
              <a:spcBef>
                <a:spcPts val="360"/>
              </a:spcBef>
              <a:spcAft>
                <a:spcPts val="0"/>
              </a:spcAft>
              <a:buClr>
                <a:schemeClr val="dk2"/>
              </a:buClr>
              <a:buSzPts val="1800"/>
              <a:buChar char="»"/>
              <a:defRPr/>
            </a:lvl6pPr>
            <a:lvl7pPr lvl="6" algn="l">
              <a:lnSpc>
                <a:spcPct val="100000"/>
              </a:lnSpc>
              <a:spcBef>
                <a:spcPts val="360"/>
              </a:spcBef>
              <a:spcAft>
                <a:spcPts val="0"/>
              </a:spcAft>
              <a:buClr>
                <a:schemeClr val="dk2"/>
              </a:buClr>
              <a:buSzPts val="1800"/>
              <a:buChar char="»"/>
              <a:defRPr/>
            </a:lvl7pPr>
            <a:lvl8pPr lvl="7" algn="l">
              <a:lnSpc>
                <a:spcPct val="100000"/>
              </a:lnSpc>
              <a:spcBef>
                <a:spcPts val="360"/>
              </a:spcBef>
              <a:spcAft>
                <a:spcPts val="0"/>
              </a:spcAft>
              <a:buClr>
                <a:schemeClr val="dk2"/>
              </a:buClr>
              <a:buSzPts val="1800"/>
              <a:buChar char="»"/>
              <a:defRPr/>
            </a:lvl8pPr>
            <a:lvl9pPr lvl="8" algn="l">
              <a:lnSpc>
                <a:spcPct val="100000"/>
              </a:lnSpc>
              <a:spcBef>
                <a:spcPts val="360"/>
              </a:spcBef>
              <a:spcAft>
                <a:spcPts val="0"/>
              </a:spcAft>
              <a:buClr>
                <a:schemeClr val="dk2"/>
              </a:buClr>
              <a:buSzPts val="1800"/>
              <a:buChar char="»"/>
              <a:defRPr/>
            </a:lvl9pPr>
          </a:lstStyle>
          <a:p/>
        </p:txBody>
      </p:sp>
      <p:sp>
        <p:nvSpPr>
          <p:cNvPr id="168" name="Google Shape;168;p152"/>
          <p:cNvSpPr txBox="1"/>
          <p:nvPr>
            <p:ph type="title"/>
          </p:nvPr>
        </p:nvSpPr>
        <p:spPr>
          <a:xfrm>
            <a:off x="1143000" y="6705601"/>
            <a:ext cx="9692640" cy="163809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sz="6000" cap="none">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69" name="Google Shape;169;p152"/>
          <p:cNvPicPr preferRelativeResize="0"/>
          <p:nvPr/>
        </p:nvPicPr>
        <p:blipFill rotWithShape="1">
          <a:blip r:embed="rId4">
            <a:alphaModFix/>
          </a:blip>
          <a:srcRect b="0" l="40401" r="-3502" t="0"/>
          <a:stretch/>
        </p:blipFill>
        <p:spPr>
          <a:xfrm>
            <a:off x="3293717" y="3370707"/>
            <a:ext cx="3306588" cy="18155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lt1"/>
        </a:solidFill>
      </p:bgPr>
    </p:bg>
    <p:spTree>
      <p:nvGrpSpPr>
        <p:cNvPr id="170" name="Shape 170"/>
        <p:cNvGrpSpPr/>
        <p:nvPr/>
      </p:nvGrpSpPr>
      <p:grpSpPr>
        <a:xfrm>
          <a:off x="0" y="0"/>
          <a:ext cx="0" cy="0"/>
          <a:chOff x="0" y="0"/>
          <a:chExt cx="0" cy="0"/>
        </a:xfrm>
      </p:grpSpPr>
      <p:pic>
        <p:nvPicPr>
          <p:cNvPr descr="A close up of a spider&#10;&#10;Description automatically generated" id="171" name="Google Shape;171;p153"/>
          <p:cNvPicPr preferRelativeResize="0"/>
          <p:nvPr/>
        </p:nvPicPr>
        <p:blipFill rotWithShape="1">
          <a:blip r:embed="rId2">
            <a:alphaModFix/>
          </a:blip>
          <a:srcRect b="0" l="0" r="0" t="0"/>
          <a:stretch/>
        </p:blipFill>
        <p:spPr>
          <a:xfrm>
            <a:off x="0" y="0"/>
            <a:ext cx="18288000" cy="10287000"/>
          </a:xfrm>
          <a:prstGeom prst="rect">
            <a:avLst/>
          </a:prstGeom>
          <a:noFill/>
          <a:ln>
            <a:noFill/>
          </a:ln>
        </p:spPr>
      </p:pic>
      <p:pic>
        <p:nvPicPr>
          <p:cNvPr descr="A picture containing text&#10;&#10;Description automatically generated" id="172" name="Google Shape;172;p153"/>
          <p:cNvPicPr preferRelativeResize="0"/>
          <p:nvPr/>
        </p:nvPicPr>
        <p:blipFill rotWithShape="1">
          <a:blip r:embed="rId3">
            <a:alphaModFix/>
          </a:blip>
          <a:srcRect b="0" l="0" r="0" t="0"/>
          <a:stretch/>
        </p:blipFill>
        <p:spPr>
          <a:xfrm>
            <a:off x="12400687" y="7982157"/>
            <a:ext cx="2669325" cy="2164380"/>
          </a:xfrm>
          <a:prstGeom prst="rect">
            <a:avLst/>
          </a:prstGeom>
          <a:noFill/>
          <a:ln>
            <a:noFill/>
          </a:ln>
        </p:spPr>
      </p:pic>
      <p:pic>
        <p:nvPicPr>
          <p:cNvPr id="173" name="Google Shape;173;p153"/>
          <p:cNvPicPr preferRelativeResize="0"/>
          <p:nvPr/>
        </p:nvPicPr>
        <p:blipFill rotWithShape="1">
          <a:blip r:embed="rId4">
            <a:alphaModFix/>
          </a:blip>
          <a:srcRect b="0" l="40401" r="-3502" t="0"/>
          <a:stretch/>
        </p:blipFill>
        <p:spPr>
          <a:xfrm>
            <a:off x="14748655" y="8192089"/>
            <a:ext cx="3306588" cy="18155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BULLET_ICON_Title, Subtitle, and Content">
    <p:spTree>
      <p:nvGrpSpPr>
        <p:cNvPr id="174" name="Shape 174"/>
        <p:cNvGrpSpPr/>
        <p:nvPr/>
      </p:nvGrpSpPr>
      <p:grpSpPr>
        <a:xfrm>
          <a:off x="0" y="0"/>
          <a:ext cx="0" cy="0"/>
          <a:chOff x="0" y="0"/>
          <a:chExt cx="0" cy="0"/>
        </a:xfrm>
      </p:grpSpPr>
      <p:sp>
        <p:nvSpPr>
          <p:cNvPr id="175" name="Google Shape;175;p154"/>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154"/>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500"/>
              </a:spcBef>
              <a:spcAft>
                <a:spcPts val="0"/>
              </a:spcAft>
              <a:buClr>
                <a:schemeClr val="dk1"/>
              </a:buClr>
              <a:buSzPts val="1800"/>
              <a:buFont typeface="Trebuchet MS"/>
              <a:buChar char="•"/>
              <a:defRPr sz="2400">
                <a:solidFill>
                  <a:schemeClr val="accent4"/>
                </a:solidFill>
              </a:defRPr>
            </a:lvl1pPr>
            <a:lvl2pPr indent="-323850" lvl="1" marL="914400" algn="l">
              <a:lnSpc>
                <a:spcPct val="90000"/>
              </a:lnSpc>
              <a:spcBef>
                <a:spcPts val="1500"/>
              </a:spcBef>
              <a:spcAft>
                <a:spcPts val="0"/>
              </a:spcAft>
              <a:buClr>
                <a:schemeClr val="dk1"/>
              </a:buClr>
              <a:buSzPts val="1500"/>
              <a:buFont typeface="Trebuchet MS"/>
              <a:buChar char="•"/>
              <a:defRPr sz="2000">
                <a:solidFill>
                  <a:schemeClr val="accent4"/>
                </a:solidFill>
              </a:defRPr>
            </a:lvl2pPr>
            <a:lvl3pPr indent="-314325" lvl="2" marL="1371600" algn="l">
              <a:lnSpc>
                <a:spcPct val="90000"/>
              </a:lnSpc>
              <a:spcBef>
                <a:spcPts val="1500"/>
              </a:spcBef>
              <a:spcAft>
                <a:spcPts val="0"/>
              </a:spcAft>
              <a:buClr>
                <a:schemeClr val="dk1"/>
              </a:buClr>
              <a:buSzPts val="1350"/>
              <a:buFont typeface="Trebuchet MS"/>
              <a:buChar char="•"/>
              <a:defRPr sz="1800">
                <a:solidFill>
                  <a:schemeClr val="accent4"/>
                </a:solidFill>
              </a:defRPr>
            </a:lvl3pPr>
            <a:lvl4pPr indent="-304800" lvl="3" marL="1828800" algn="l">
              <a:lnSpc>
                <a:spcPct val="100000"/>
              </a:lnSpc>
              <a:spcBef>
                <a:spcPts val="1500"/>
              </a:spcBef>
              <a:spcAft>
                <a:spcPts val="0"/>
              </a:spcAft>
              <a:buClr>
                <a:schemeClr val="dk1"/>
              </a:buClr>
              <a:buSzPts val="1200"/>
              <a:buFont typeface="Trebuchet MS"/>
              <a:buChar char="•"/>
              <a:defRPr sz="1600">
                <a:solidFill>
                  <a:schemeClr val="accent4"/>
                </a:solidFill>
                <a:latin typeface="Trebuchet MS"/>
                <a:ea typeface="Trebuchet MS"/>
                <a:cs typeface="Trebuchet MS"/>
                <a:sym typeface="Trebuchet MS"/>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177" name="Google Shape;177;p154"/>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178" name="Shape 178"/>
        <p:cNvGrpSpPr/>
        <p:nvPr/>
      </p:nvGrpSpPr>
      <p:grpSpPr>
        <a:xfrm>
          <a:off x="0" y="0"/>
          <a:ext cx="0" cy="0"/>
          <a:chOff x="0" y="0"/>
          <a:chExt cx="0" cy="0"/>
        </a:xfrm>
      </p:grpSpPr>
      <p:sp>
        <p:nvSpPr>
          <p:cNvPr id="179" name="Google Shape;179;p155"/>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155"/>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181" name="Google Shape;181;p155"/>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182" name="Google Shape;182;p155"/>
          <p:cNvSpPr/>
          <p:nvPr/>
        </p:nvSpPr>
        <p:spPr>
          <a:xfrm>
            <a:off x="280472" y="9613267"/>
            <a:ext cx="4604777" cy="41357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1200"/>
              <a:buFont typeface="Trebuchet MS"/>
              <a:buNone/>
            </a:pPr>
            <a:r>
              <a:rPr b="1" i="0" lang="en-US" sz="1200" u="none" cap="none" strike="noStrike">
                <a:solidFill>
                  <a:schemeClr val="dk2"/>
                </a:solidFill>
                <a:latin typeface="Trebuchet MS"/>
                <a:ea typeface="Trebuchet MS"/>
                <a:cs typeface="Trebuchet MS"/>
                <a:sym typeface="Trebuchet MS"/>
              </a:rPr>
              <a:t>NVIDIA CONFIDENTIAL. DO NOT DISTRIBUTE.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Title, Subtitle, Content - NO LOGO &amp; PAGE NUMBER">
    <p:spTree>
      <p:nvGrpSpPr>
        <p:cNvPr id="183" name="Shape 183"/>
        <p:cNvGrpSpPr/>
        <p:nvPr/>
      </p:nvGrpSpPr>
      <p:grpSpPr>
        <a:xfrm>
          <a:off x="0" y="0"/>
          <a:ext cx="0" cy="0"/>
          <a:chOff x="0" y="0"/>
          <a:chExt cx="0" cy="0"/>
        </a:xfrm>
      </p:grpSpPr>
      <p:sp>
        <p:nvSpPr>
          <p:cNvPr id="184" name="Google Shape;184;p156"/>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156"/>
          <p:cNvSpPr txBox="1"/>
          <p:nvPr>
            <p:ph idx="1" type="body"/>
          </p:nvPr>
        </p:nvSpPr>
        <p:spPr>
          <a:xfrm>
            <a:off x="853440" y="3505059"/>
            <a:ext cx="16581120" cy="61562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186" name="Google Shape;186;p156"/>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187" name="Google Shape;187;p156"/>
          <p:cNvSpPr/>
          <p:nvPr/>
        </p:nvSpPr>
        <p:spPr>
          <a:xfrm>
            <a:off x="16446823" y="9716467"/>
            <a:ext cx="1841178" cy="57053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8" name="Google Shape;188;p156"/>
          <p:cNvSpPr txBox="1"/>
          <p:nvPr/>
        </p:nvSpPr>
        <p:spPr>
          <a:xfrm>
            <a:off x="16248609" y="9792797"/>
            <a:ext cx="535045" cy="18466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accent5"/>
                </a:solidFill>
                <a:latin typeface="Trebuchet MS"/>
                <a:ea typeface="Trebuchet MS"/>
                <a:cs typeface="Trebuchet MS"/>
                <a:sym typeface="Trebuchet MS"/>
              </a:rPr>
              <a:t>‹#›</a:t>
            </a:fld>
            <a:r>
              <a:rPr b="0" i="0" lang="en-US" sz="1200" u="none" cap="none" strike="noStrike">
                <a:solidFill>
                  <a:schemeClr val="accent5"/>
                </a:solidFill>
                <a:latin typeface="Trebuchet MS"/>
                <a:ea typeface="Trebuchet MS"/>
                <a:cs typeface="Trebuchet MS"/>
                <a:sym typeface="Trebuchet MS"/>
              </a:rPr>
              <a:t> </a:t>
            </a:r>
            <a:endParaRPr b="0" i="0" sz="1200" u="none" cap="none" strike="noStrike">
              <a:solidFill>
                <a:schemeClr val="accent5"/>
              </a:solidFill>
              <a:latin typeface="Trebuchet MS"/>
              <a:ea typeface="Trebuchet MS"/>
              <a:cs typeface="Trebuchet MS"/>
              <a:sym typeface="Trebuchet MS"/>
            </a:endParaRPr>
          </a:p>
        </p:txBody>
      </p:sp>
      <p:pic>
        <p:nvPicPr>
          <p:cNvPr id="189" name="Google Shape;189;p156"/>
          <p:cNvPicPr preferRelativeResize="0"/>
          <p:nvPr/>
        </p:nvPicPr>
        <p:blipFill rotWithShape="1">
          <a:blip r:embed="rId2">
            <a:alphaModFix/>
          </a:blip>
          <a:srcRect b="0" l="0" r="0" t="0"/>
          <a:stretch/>
        </p:blipFill>
        <p:spPr>
          <a:xfrm>
            <a:off x="16820890" y="9722868"/>
            <a:ext cx="1084725" cy="3854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190" name="Shape 190"/>
        <p:cNvGrpSpPr/>
        <p:nvPr/>
      </p:nvGrpSpPr>
      <p:grpSpPr>
        <a:xfrm>
          <a:off x="0" y="0"/>
          <a:ext cx="0" cy="0"/>
          <a:chOff x="0" y="0"/>
          <a:chExt cx="0" cy="0"/>
        </a:xfrm>
      </p:grpSpPr>
      <p:sp>
        <p:nvSpPr>
          <p:cNvPr id="191" name="Google Shape;191;p157"/>
          <p:cNvSpPr txBox="1"/>
          <p:nvPr>
            <p:ph type="title"/>
          </p:nvPr>
        </p:nvSpPr>
        <p:spPr>
          <a:xfrm>
            <a:off x="865387" y="2997651"/>
            <a:ext cx="7007337" cy="103105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157"/>
          <p:cNvSpPr txBox="1"/>
          <p:nvPr>
            <p:ph idx="1" type="body"/>
          </p:nvPr>
        </p:nvSpPr>
        <p:spPr>
          <a:xfrm>
            <a:off x="865386" y="5119299"/>
            <a:ext cx="6988068" cy="419514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33"/>
              </a:spcBef>
              <a:spcAft>
                <a:spcPts val="0"/>
              </a:spcAft>
              <a:buClr>
                <a:schemeClr val="dk1"/>
              </a:buClr>
              <a:buSzPts val="2000"/>
              <a:buFont typeface="Trebuchet MS"/>
              <a:buNone/>
              <a:defRPr sz="2000">
                <a:solidFill>
                  <a:schemeClr val="accent4"/>
                </a:solidFill>
              </a:defRPr>
            </a:lvl1pPr>
            <a:lvl2pPr indent="-228600" lvl="1" marL="914400" algn="l">
              <a:lnSpc>
                <a:spcPct val="90000"/>
              </a:lnSpc>
              <a:spcBef>
                <a:spcPts val="833"/>
              </a:spcBef>
              <a:spcAft>
                <a:spcPts val="0"/>
              </a:spcAft>
              <a:buClr>
                <a:schemeClr val="dk1"/>
              </a:buClr>
              <a:buSzPts val="1800"/>
              <a:buFont typeface="Trebuchet MS"/>
              <a:buNone/>
              <a:defRPr sz="1800">
                <a:solidFill>
                  <a:schemeClr val="accent4"/>
                </a:solidFill>
              </a:defRPr>
            </a:lvl2pPr>
            <a:lvl3pPr indent="-228600" lvl="2" marL="1371600" algn="l">
              <a:lnSpc>
                <a:spcPct val="90000"/>
              </a:lnSpc>
              <a:spcBef>
                <a:spcPts val="833"/>
              </a:spcBef>
              <a:spcAft>
                <a:spcPts val="0"/>
              </a:spcAft>
              <a:buClr>
                <a:schemeClr val="dk1"/>
              </a:buClr>
              <a:buSzPts val="1600"/>
              <a:buFont typeface="Trebuchet MS"/>
              <a:buNone/>
              <a:defRPr sz="1600">
                <a:solidFill>
                  <a:schemeClr val="accent4"/>
                </a:solidFill>
              </a:defRPr>
            </a:lvl3pPr>
            <a:lvl4pPr indent="-419100" lvl="3" marL="1828800" algn="l">
              <a:lnSpc>
                <a:spcPct val="100000"/>
              </a:lnSpc>
              <a:spcBef>
                <a:spcPts val="833"/>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193" name="Google Shape;193;p157"/>
          <p:cNvSpPr txBox="1"/>
          <p:nvPr>
            <p:ph idx="2" type="body"/>
          </p:nvPr>
        </p:nvSpPr>
        <p:spPr>
          <a:xfrm>
            <a:off x="865387" y="3913996"/>
            <a:ext cx="7007337" cy="8757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194" name="Google Shape;194;p157"/>
          <p:cNvSpPr/>
          <p:nvPr/>
        </p:nvSpPr>
        <p:spPr>
          <a:xfrm>
            <a:off x="16060020" y="9499859"/>
            <a:ext cx="2227980" cy="7871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5" name="Google Shape;195;p157"/>
          <p:cNvSpPr txBox="1"/>
          <p:nvPr/>
        </p:nvSpPr>
        <p:spPr>
          <a:xfrm>
            <a:off x="16248609" y="9792797"/>
            <a:ext cx="535045" cy="18466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accent5"/>
                </a:solidFill>
                <a:latin typeface="Trebuchet MS"/>
                <a:ea typeface="Trebuchet MS"/>
                <a:cs typeface="Trebuchet MS"/>
                <a:sym typeface="Trebuchet MS"/>
              </a:rPr>
              <a:t>‹#›</a:t>
            </a:fld>
            <a:r>
              <a:rPr b="0" i="0" lang="en-US" sz="1200" u="none" cap="none" strike="noStrike">
                <a:solidFill>
                  <a:schemeClr val="accent5"/>
                </a:solidFill>
                <a:latin typeface="Trebuchet MS"/>
                <a:ea typeface="Trebuchet MS"/>
                <a:cs typeface="Trebuchet MS"/>
                <a:sym typeface="Trebuchet MS"/>
              </a:rPr>
              <a:t> </a:t>
            </a:r>
            <a:endParaRPr b="0" i="0" sz="1200" u="none" cap="none" strike="noStrike">
              <a:solidFill>
                <a:schemeClr val="accent5"/>
              </a:solidFill>
              <a:latin typeface="Trebuchet MS"/>
              <a:ea typeface="Trebuchet MS"/>
              <a:cs typeface="Trebuchet MS"/>
              <a:sym typeface="Trebuchet MS"/>
            </a:endParaRPr>
          </a:p>
        </p:txBody>
      </p:sp>
      <p:pic>
        <p:nvPicPr>
          <p:cNvPr id="196" name="Google Shape;196;p157"/>
          <p:cNvPicPr preferRelativeResize="0"/>
          <p:nvPr/>
        </p:nvPicPr>
        <p:blipFill rotWithShape="1">
          <a:blip r:embed="rId2">
            <a:alphaModFix/>
          </a:blip>
          <a:srcRect b="0" l="0" r="0" t="0"/>
          <a:stretch/>
        </p:blipFill>
        <p:spPr>
          <a:xfrm>
            <a:off x="16820890" y="9722868"/>
            <a:ext cx="1084725" cy="3854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7" name="Shape 197"/>
        <p:cNvGrpSpPr/>
        <p:nvPr/>
      </p:nvGrpSpPr>
      <p:grpSpPr>
        <a:xfrm>
          <a:off x="0" y="0"/>
          <a:ext cx="0" cy="0"/>
          <a:chOff x="0" y="0"/>
          <a:chExt cx="0" cy="0"/>
        </a:xfrm>
      </p:grpSpPr>
      <p:sp>
        <p:nvSpPr>
          <p:cNvPr id="198" name="Google Shape;198;p158"/>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 name="Google Shape;199;p158"/>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158"/>
          <p:cNvSpPr txBox="1"/>
          <p:nvPr/>
        </p:nvSpPr>
        <p:spPr>
          <a:xfrm>
            <a:off x="16248609" y="9792797"/>
            <a:ext cx="535045" cy="18466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accent5"/>
                </a:solidFill>
                <a:latin typeface="Trebuchet MS"/>
                <a:ea typeface="Trebuchet MS"/>
                <a:cs typeface="Trebuchet MS"/>
                <a:sym typeface="Trebuchet MS"/>
              </a:rPr>
              <a:t>‹#›</a:t>
            </a:fld>
            <a:r>
              <a:rPr b="0" i="0" lang="en-US" sz="1200" u="none" cap="none" strike="noStrike">
                <a:solidFill>
                  <a:schemeClr val="accent5"/>
                </a:solidFill>
                <a:latin typeface="Trebuchet MS"/>
                <a:ea typeface="Trebuchet MS"/>
                <a:cs typeface="Trebuchet MS"/>
                <a:sym typeface="Trebuchet MS"/>
              </a:rPr>
              <a:t> </a:t>
            </a:r>
            <a:endParaRPr b="0" i="0" sz="1200" u="none" cap="none" strike="noStrike">
              <a:solidFill>
                <a:schemeClr val="accent5"/>
              </a:solidFill>
              <a:latin typeface="Trebuchet MS"/>
              <a:ea typeface="Trebuchet MS"/>
              <a:cs typeface="Trebuchet MS"/>
              <a:sym typeface="Trebuchet MS"/>
            </a:endParaRPr>
          </a:p>
        </p:txBody>
      </p:sp>
      <p:pic>
        <p:nvPicPr>
          <p:cNvPr id="201" name="Google Shape;201;p158"/>
          <p:cNvPicPr preferRelativeResize="0"/>
          <p:nvPr/>
        </p:nvPicPr>
        <p:blipFill rotWithShape="1">
          <a:blip r:embed="rId2">
            <a:alphaModFix/>
          </a:blip>
          <a:srcRect b="0" l="0" r="0" t="0"/>
          <a:stretch/>
        </p:blipFill>
        <p:spPr>
          <a:xfrm>
            <a:off x="16820890" y="9722868"/>
            <a:ext cx="1084725" cy="3854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202" name="Shape 202"/>
        <p:cNvGrpSpPr/>
        <p:nvPr/>
      </p:nvGrpSpPr>
      <p:grpSpPr>
        <a:xfrm>
          <a:off x="0" y="0"/>
          <a:ext cx="0" cy="0"/>
          <a:chOff x="0" y="0"/>
          <a:chExt cx="0" cy="0"/>
        </a:xfrm>
      </p:grpSpPr>
      <p:sp>
        <p:nvSpPr>
          <p:cNvPr id="203" name="Google Shape;203;p159"/>
          <p:cNvSpPr/>
          <p:nvPr/>
        </p:nvSpPr>
        <p:spPr>
          <a:xfrm>
            <a:off x="16433210" y="9536605"/>
            <a:ext cx="1677580" cy="5288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 name="Google Shape;204;p159"/>
          <p:cNvSpPr txBox="1"/>
          <p:nvPr/>
        </p:nvSpPr>
        <p:spPr>
          <a:xfrm>
            <a:off x="16248609" y="9792797"/>
            <a:ext cx="535045" cy="18466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accent5"/>
                </a:solidFill>
                <a:latin typeface="Trebuchet MS"/>
                <a:ea typeface="Trebuchet MS"/>
                <a:cs typeface="Trebuchet MS"/>
                <a:sym typeface="Trebuchet MS"/>
              </a:rPr>
              <a:t>‹#›</a:t>
            </a:fld>
            <a:r>
              <a:rPr b="0" i="0" lang="en-US" sz="1200" u="none" cap="none" strike="noStrike">
                <a:solidFill>
                  <a:schemeClr val="accent5"/>
                </a:solidFill>
                <a:latin typeface="Trebuchet MS"/>
                <a:ea typeface="Trebuchet MS"/>
                <a:cs typeface="Trebuchet MS"/>
                <a:sym typeface="Trebuchet MS"/>
              </a:rPr>
              <a:t> </a:t>
            </a:r>
            <a:endParaRPr b="0" i="0" sz="1200" u="none" cap="none" strike="noStrike">
              <a:solidFill>
                <a:schemeClr val="accent5"/>
              </a:solidFill>
              <a:latin typeface="Trebuchet MS"/>
              <a:ea typeface="Trebuchet MS"/>
              <a:cs typeface="Trebuchet MS"/>
              <a:sym typeface="Trebuchet MS"/>
            </a:endParaRPr>
          </a:p>
        </p:txBody>
      </p:sp>
      <p:pic>
        <p:nvPicPr>
          <p:cNvPr id="205" name="Google Shape;205;p159"/>
          <p:cNvPicPr preferRelativeResize="0"/>
          <p:nvPr/>
        </p:nvPicPr>
        <p:blipFill rotWithShape="1">
          <a:blip r:embed="rId2">
            <a:alphaModFix/>
          </a:blip>
          <a:srcRect b="0" l="0" r="0" t="0"/>
          <a:stretch/>
        </p:blipFill>
        <p:spPr>
          <a:xfrm>
            <a:off x="16820890" y="9722868"/>
            <a:ext cx="1084725" cy="3854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31" name="Shape 31"/>
        <p:cNvGrpSpPr/>
        <p:nvPr/>
      </p:nvGrpSpPr>
      <p:grpSpPr>
        <a:xfrm>
          <a:off x="0" y="0"/>
          <a:ext cx="0" cy="0"/>
          <a:chOff x="0" y="0"/>
          <a:chExt cx="0" cy="0"/>
        </a:xfrm>
      </p:grpSpPr>
      <p:sp>
        <p:nvSpPr>
          <p:cNvPr id="32" name="Google Shape;32;p164"/>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64"/>
          <p:cNvSpPr txBox="1"/>
          <p:nvPr>
            <p:ph idx="1" type="body"/>
          </p:nvPr>
        </p:nvSpPr>
        <p:spPr>
          <a:xfrm>
            <a:off x="1257300" y="2423160"/>
            <a:ext cx="15773400" cy="682599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Trebuchet MS"/>
                <a:ea typeface="Trebuchet MS"/>
                <a:cs typeface="Trebuchet MS"/>
                <a:sym typeface="Trebuchet MS"/>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Trebuchet MS"/>
                <a:ea typeface="Trebuchet MS"/>
                <a:cs typeface="Trebuchet MS"/>
                <a:sym typeface="Trebuchet MS"/>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Trebuchet MS"/>
                <a:ea typeface="Trebuchet MS"/>
                <a:cs typeface="Trebuchet MS"/>
                <a:sym typeface="Trebuchet MS"/>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Trebuchet MS"/>
                <a:ea typeface="Trebuchet MS"/>
                <a:cs typeface="Trebuchet MS"/>
                <a:sym typeface="Trebuchet MS"/>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34" name="Google Shape;34;p164"/>
          <p:cNvSpPr txBox="1"/>
          <p:nvPr>
            <p:ph idx="2"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2200"/>
              <a:buFont typeface="Arial"/>
              <a:buNone/>
              <a:defRPr b="0" i="0" sz="2200" u="none" cap="none" strike="noStrike">
                <a:solidFill>
                  <a:schemeClr val="lt1"/>
                </a:solidFill>
                <a:latin typeface="Trebuchet MS"/>
                <a:ea typeface="Trebuchet MS"/>
                <a:cs typeface="Trebuchet MS"/>
                <a:sym typeface="Trebuchet MS"/>
              </a:defRPr>
            </a:lvl1pPr>
            <a:lvl2pPr indent="-228600" lvl="1" marL="9144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35" name="Google Shape;35;p164"/>
          <p:cNvSpPr txBox="1"/>
          <p:nvPr/>
        </p:nvSpPr>
        <p:spPr>
          <a:xfrm>
            <a:off x="354244" y="9779793"/>
            <a:ext cx="3092513" cy="2693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lt1"/>
                </a:solidFill>
                <a:latin typeface="Trebuchet MS"/>
                <a:ea typeface="Trebuchet MS"/>
                <a:cs typeface="Trebuchet MS"/>
                <a:sym typeface="Trebuchet MS"/>
              </a:rPr>
              <a:t>NVIDIA CONFIDENTIAL. DO NOT DISTRIBUTE.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6" name="Shape 206"/>
        <p:cNvGrpSpPr/>
        <p:nvPr/>
      </p:nvGrpSpPr>
      <p:grpSpPr>
        <a:xfrm>
          <a:off x="0" y="0"/>
          <a:ext cx="0" cy="0"/>
          <a:chOff x="0" y="0"/>
          <a:chExt cx="0" cy="0"/>
        </a:xfrm>
      </p:grpSpPr>
      <p:sp>
        <p:nvSpPr>
          <p:cNvPr id="207" name="Google Shape;207;p160"/>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 name="Google Shape;208;p160"/>
          <p:cNvSpPr txBox="1"/>
          <p:nvPr/>
        </p:nvSpPr>
        <p:spPr>
          <a:xfrm>
            <a:off x="16248609" y="9792797"/>
            <a:ext cx="535045" cy="18466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accent5"/>
                </a:solidFill>
                <a:latin typeface="Trebuchet MS"/>
                <a:ea typeface="Trebuchet MS"/>
                <a:cs typeface="Trebuchet MS"/>
                <a:sym typeface="Trebuchet MS"/>
              </a:rPr>
              <a:t>‹#›</a:t>
            </a:fld>
            <a:r>
              <a:rPr b="0" i="0" lang="en-US" sz="1200" u="none" cap="none" strike="noStrike">
                <a:solidFill>
                  <a:schemeClr val="accent5"/>
                </a:solidFill>
                <a:latin typeface="Trebuchet MS"/>
                <a:ea typeface="Trebuchet MS"/>
                <a:cs typeface="Trebuchet MS"/>
                <a:sym typeface="Trebuchet MS"/>
              </a:rPr>
              <a:t> </a:t>
            </a:r>
            <a:endParaRPr b="0" i="0" sz="1200" u="none" cap="none" strike="noStrike">
              <a:solidFill>
                <a:schemeClr val="accent5"/>
              </a:solidFill>
              <a:latin typeface="Trebuchet MS"/>
              <a:ea typeface="Trebuchet MS"/>
              <a:cs typeface="Trebuchet MS"/>
              <a:sym typeface="Trebuchet MS"/>
            </a:endParaRPr>
          </a:p>
        </p:txBody>
      </p:sp>
      <p:pic>
        <p:nvPicPr>
          <p:cNvPr id="209" name="Google Shape;209;p160"/>
          <p:cNvPicPr preferRelativeResize="0"/>
          <p:nvPr/>
        </p:nvPicPr>
        <p:blipFill rotWithShape="1">
          <a:blip r:embed="rId2">
            <a:alphaModFix/>
          </a:blip>
          <a:srcRect b="0" l="0" r="0" t="0"/>
          <a:stretch/>
        </p:blipFill>
        <p:spPr>
          <a:xfrm>
            <a:off x="16820890" y="9722868"/>
            <a:ext cx="1084725" cy="3854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type="titleOnly">
  <p:cSld name="TITLE_ONLY">
    <p:spTree>
      <p:nvGrpSpPr>
        <p:cNvPr id="210" name="Shape 210"/>
        <p:cNvGrpSpPr/>
        <p:nvPr/>
      </p:nvGrpSpPr>
      <p:grpSpPr>
        <a:xfrm>
          <a:off x="0" y="0"/>
          <a:ext cx="0" cy="0"/>
          <a:chOff x="0" y="0"/>
          <a:chExt cx="0" cy="0"/>
        </a:xfrm>
      </p:grpSpPr>
      <p:sp>
        <p:nvSpPr>
          <p:cNvPr id="211" name="Google Shape;211;p161"/>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2" name="Google Shape;212;p161"/>
          <p:cNvSpPr txBox="1"/>
          <p:nvPr>
            <p:ph type="title"/>
          </p:nvPr>
        </p:nvSpPr>
        <p:spPr>
          <a:xfrm>
            <a:off x="830580" y="8615789"/>
            <a:ext cx="16626840" cy="89255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161"/>
          <p:cNvSpPr txBox="1"/>
          <p:nvPr/>
        </p:nvSpPr>
        <p:spPr>
          <a:xfrm>
            <a:off x="16248609" y="9792797"/>
            <a:ext cx="535045" cy="18466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accent5"/>
                </a:solidFill>
                <a:latin typeface="Trebuchet MS"/>
                <a:ea typeface="Trebuchet MS"/>
                <a:cs typeface="Trebuchet MS"/>
                <a:sym typeface="Trebuchet MS"/>
              </a:rPr>
              <a:t>‹#›</a:t>
            </a:fld>
            <a:r>
              <a:rPr b="0" i="0" lang="en-US" sz="1200" u="none" cap="none" strike="noStrike">
                <a:solidFill>
                  <a:schemeClr val="accent5"/>
                </a:solidFill>
                <a:latin typeface="Trebuchet MS"/>
                <a:ea typeface="Trebuchet MS"/>
                <a:cs typeface="Trebuchet MS"/>
                <a:sym typeface="Trebuchet MS"/>
              </a:rPr>
              <a:t> </a:t>
            </a:r>
            <a:endParaRPr b="0" i="0" sz="1200" u="none" cap="none" strike="noStrike">
              <a:solidFill>
                <a:schemeClr val="accent5"/>
              </a:solidFill>
              <a:latin typeface="Trebuchet MS"/>
              <a:ea typeface="Trebuchet MS"/>
              <a:cs typeface="Trebuchet MS"/>
              <a:sym typeface="Trebuchet MS"/>
            </a:endParaRPr>
          </a:p>
        </p:txBody>
      </p:sp>
      <p:pic>
        <p:nvPicPr>
          <p:cNvPr id="214" name="Google Shape;214;p161"/>
          <p:cNvPicPr preferRelativeResize="0"/>
          <p:nvPr/>
        </p:nvPicPr>
        <p:blipFill rotWithShape="1">
          <a:blip r:embed="rId2">
            <a:alphaModFix/>
          </a:blip>
          <a:srcRect b="0" l="0" r="0" t="0"/>
          <a:stretch/>
        </p:blipFill>
        <p:spPr>
          <a:xfrm>
            <a:off x="16820890" y="9722868"/>
            <a:ext cx="1084725" cy="3854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Green">
  <p:cSld name="Transition - Green">
    <p:spTree>
      <p:nvGrpSpPr>
        <p:cNvPr id="220" name="Shape 220"/>
        <p:cNvGrpSpPr/>
        <p:nvPr/>
      </p:nvGrpSpPr>
      <p:grpSpPr>
        <a:xfrm>
          <a:off x="0" y="0"/>
          <a:ext cx="0" cy="0"/>
          <a:chOff x="0" y="0"/>
          <a:chExt cx="0" cy="0"/>
        </a:xfrm>
      </p:grpSpPr>
      <p:sp>
        <p:nvSpPr>
          <p:cNvPr id="221" name="Google Shape;221;p139"/>
          <p:cNvSpPr/>
          <p:nvPr/>
        </p:nvSpPr>
        <p:spPr>
          <a:xfrm>
            <a:off x="0" y="0"/>
            <a:ext cx="18288000" cy="10287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pic>
        <p:nvPicPr>
          <p:cNvPr id="222" name="Google Shape;222;p139"/>
          <p:cNvPicPr preferRelativeResize="0"/>
          <p:nvPr/>
        </p:nvPicPr>
        <p:blipFill rotWithShape="1">
          <a:blip r:embed="rId2">
            <a:alphaModFix/>
          </a:blip>
          <a:srcRect b="-4267" l="-5218" r="58849" t="22933"/>
          <a:stretch/>
        </p:blipFill>
        <p:spPr>
          <a:xfrm flipH="1" rot="10800000">
            <a:off x="0" y="0"/>
            <a:ext cx="18288000" cy="10287000"/>
          </a:xfrm>
          <a:prstGeom prst="rect">
            <a:avLst/>
          </a:prstGeom>
          <a:noFill/>
          <a:ln>
            <a:noFill/>
          </a:ln>
        </p:spPr>
      </p:pic>
      <p:sp>
        <p:nvSpPr>
          <p:cNvPr id="223" name="Google Shape;223;p139"/>
          <p:cNvSpPr/>
          <p:nvPr/>
        </p:nvSpPr>
        <p:spPr>
          <a:xfrm>
            <a:off x="0" y="0"/>
            <a:ext cx="18288000" cy="102870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24" name="Google Shape;224;p139"/>
          <p:cNvSpPr/>
          <p:nvPr/>
        </p:nvSpPr>
        <p:spPr>
          <a:xfrm>
            <a:off x="0" y="0"/>
            <a:ext cx="18288000" cy="10287000"/>
          </a:xfrm>
          <a:prstGeom prst="rect">
            <a:avLst/>
          </a:prstGeom>
          <a:gradFill>
            <a:gsLst>
              <a:gs pos="0">
                <a:schemeClr val="lt2"/>
              </a:gs>
              <a:gs pos="100000">
                <a:srgbClr val="76B900">
                  <a:alpha val="29411"/>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25" name="Google Shape;225;p139"/>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26" name="Shape 226"/>
        <p:cNvGrpSpPr/>
        <p:nvPr/>
      </p:nvGrpSpPr>
      <p:grpSpPr>
        <a:xfrm>
          <a:off x="0" y="0"/>
          <a:ext cx="0" cy="0"/>
          <a:chOff x="0" y="0"/>
          <a:chExt cx="0" cy="0"/>
        </a:xfrm>
      </p:grpSpPr>
      <p:sp>
        <p:nvSpPr>
          <p:cNvPr id="227" name="Google Shape;227;p140"/>
          <p:cNvSpPr txBox="1"/>
          <p:nvPr>
            <p:ph type="title"/>
          </p:nvPr>
        </p:nvSpPr>
        <p:spPr>
          <a:xfrm>
            <a:off x="830580" y="868682"/>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140"/>
          <p:cNvSpPr txBox="1"/>
          <p:nvPr>
            <p:ph idx="1" type="body"/>
          </p:nvPr>
        </p:nvSpPr>
        <p:spPr>
          <a:xfrm>
            <a:off x="861251" y="3505060"/>
            <a:ext cx="16581120" cy="619820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334"/>
              <a:buFont typeface="Trebuchet MS"/>
              <a:buNone/>
              <a:defRPr sz="2334">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229" name="Google Shape;229;p140"/>
          <p:cNvSpPr txBox="1"/>
          <p:nvPr>
            <p:ph idx="2" type="body"/>
          </p:nvPr>
        </p:nvSpPr>
        <p:spPr>
          <a:xfrm>
            <a:off x="830580" y="1813560"/>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30" name="Shape 230"/>
        <p:cNvGrpSpPr/>
        <p:nvPr/>
      </p:nvGrpSpPr>
      <p:grpSpPr>
        <a:xfrm>
          <a:off x="0" y="0"/>
          <a:ext cx="0" cy="0"/>
          <a:chOff x="0" y="0"/>
          <a:chExt cx="0" cy="0"/>
        </a:xfrm>
      </p:grpSpPr>
      <p:sp>
        <p:nvSpPr>
          <p:cNvPr id="231" name="Google Shape;231;p141"/>
          <p:cNvSpPr txBox="1"/>
          <p:nvPr>
            <p:ph type="title"/>
          </p:nvPr>
        </p:nvSpPr>
        <p:spPr>
          <a:xfrm>
            <a:off x="1043685" y="1102044"/>
            <a:ext cx="16200633" cy="98488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400"/>
              <a:buFont typeface="Trebuchet MS"/>
              <a:buNone/>
              <a:defRPr>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p:txBody>
      </p:sp>
      <p:sp>
        <p:nvSpPr>
          <p:cNvPr id="232" name="Google Shape;232;p141"/>
          <p:cNvSpPr txBox="1"/>
          <p:nvPr>
            <p:ph idx="1" type="body"/>
          </p:nvPr>
        </p:nvSpPr>
        <p:spPr>
          <a:xfrm>
            <a:off x="1043984" y="2487286"/>
            <a:ext cx="16200038" cy="64529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500"/>
              </a:spcBef>
              <a:spcAft>
                <a:spcPts val="0"/>
              </a:spcAft>
              <a:buClr>
                <a:schemeClr val="dk1"/>
              </a:buClr>
              <a:buSzPts val="1800"/>
              <a:buFont typeface="Arial"/>
              <a:buChar char="•"/>
              <a:defRPr sz="3000">
                <a:solidFill>
                  <a:schemeClr val="dk2"/>
                </a:solidFill>
              </a:defRPr>
            </a:lvl1pPr>
            <a:lvl2pPr indent="-330200" lvl="1" marL="914400" algn="l">
              <a:lnSpc>
                <a:spcPct val="90000"/>
              </a:lnSpc>
              <a:spcBef>
                <a:spcPts val="1500"/>
              </a:spcBef>
              <a:spcAft>
                <a:spcPts val="0"/>
              </a:spcAft>
              <a:buClr>
                <a:schemeClr val="dk1"/>
              </a:buClr>
              <a:buSzPts val="1600"/>
              <a:buFont typeface="Arial"/>
              <a:buChar char="•"/>
              <a:defRPr sz="2667">
                <a:solidFill>
                  <a:schemeClr val="dk2"/>
                </a:solidFill>
              </a:defRPr>
            </a:lvl2pPr>
            <a:lvl3pPr indent="-317500" lvl="2" marL="1371600" algn="l">
              <a:lnSpc>
                <a:spcPct val="90000"/>
              </a:lnSpc>
              <a:spcBef>
                <a:spcPts val="1500"/>
              </a:spcBef>
              <a:spcAft>
                <a:spcPts val="0"/>
              </a:spcAft>
              <a:buClr>
                <a:schemeClr val="dk1"/>
              </a:buClr>
              <a:buSzPts val="1400"/>
              <a:buFont typeface="Arial"/>
              <a:buChar char="•"/>
              <a:defRPr sz="2333">
                <a:solidFill>
                  <a:schemeClr val="dk2"/>
                </a:solidFill>
              </a:defRPr>
            </a:lvl3pPr>
            <a:lvl4pPr indent="-342900" lvl="3" marL="1828800" algn="l">
              <a:lnSpc>
                <a:spcPct val="100000"/>
              </a:lnSpc>
              <a:spcBef>
                <a:spcPts val="1500"/>
              </a:spcBef>
              <a:spcAft>
                <a:spcPts val="0"/>
              </a:spcAft>
              <a:buClr>
                <a:schemeClr val="dk1"/>
              </a:buClr>
              <a:buSzPts val="1800"/>
              <a:buFont typeface="Noto Sans Symbols"/>
              <a:buChar char="▪"/>
              <a:defRPr sz="3000">
                <a:solidFill>
                  <a:schemeClr val="lt1"/>
                </a:solidFill>
              </a:defRPr>
            </a:lvl4pPr>
            <a:lvl5pPr indent="-355600" lvl="4" marL="2286000" algn="l">
              <a:lnSpc>
                <a:spcPct val="100000"/>
              </a:lnSpc>
              <a:spcBef>
                <a:spcPts val="668"/>
              </a:spcBef>
              <a:spcAft>
                <a:spcPts val="0"/>
              </a:spcAft>
              <a:buClr>
                <a:schemeClr val="dk1"/>
              </a:buClr>
              <a:buSzPts val="2000"/>
              <a:buFont typeface="Noto Sans Symbols"/>
              <a:buChar char="▪"/>
              <a:defRPr>
                <a:solidFill>
                  <a:schemeClr val="lt1"/>
                </a:solidFill>
              </a:defRPr>
            </a:lvl5pPr>
            <a:lvl6pPr indent="-342900" lvl="5" marL="2743200" algn="l">
              <a:lnSpc>
                <a:spcPct val="100000"/>
              </a:lnSpc>
              <a:spcBef>
                <a:spcPts val="600"/>
              </a:spcBef>
              <a:spcAft>
                <a:spcPts val="0"/>
              </a:spcAft>
              <a:buClr>
                <a:schemeClr val="dk2"/>
              </a:buClr>
              <a:buSzPts val="1800"/>
              <a:buFont typeface="Trebuchet MS"/>
              <a:buChar char="»"/>
              <a:defRPr/>
            </a:lvl6pPr>
            <a:lvl7pPr indent="-342900" lvl="6" marL="3200400" algn="l">
              <a:lnSpc>
                <a:spcPct val="100000"/>
              </a:lnSpc>
              <a:spcBef>
                <a:spcPts val="600"/>
              </a:spcBef>
              <a:spcAft>
                <a:spcPts val="0"/>
              </a:spcAft>
              <a:buClr>
                <a:schemeClr val="dk2"/>
              </a:buClr>
              <a:buSzPts val="1800"/>
              <a:buFont typeface="Trebuchet MS"/>
              <a:buChar char="»"/>
              <a:defRPr/>
            </a:lvl7pPr>
            <a:lvl8pPr indent="-342900" lvl="7" marL="3657600" algn="l">
              <a:lnSpc>
                <a:spcPct val="100000"/>
              </a:lnSpc>
              <a:spcBef>
                <a:spcPts val="600"/>
              </a:spcBef>
              <a:spcAft>
                <a:spcPts val="0"/>
              </a:spcAft>
              <a:buClr>
                <a:schemeClr val="dk2"/>
              </a:buClr>
              <a:buSzPts val="1800"/>
              <a:buFont typeface="Trebuchet MS"/>
              <a:buChar char="»"/>
              <a:defRPr/>
            </a:lvl8pPr>
            <a:lvl9pPr indent="-342900" lvl="8" marL="4114800" algn="l">
              <a:lnSpc>
                <a:spcPct val="100000"/>
              </a:lnSpc>
              <a:spcBef>
                <a:spcPts val="600"/>
              </a:spcBef>
              <a:spcAft>
                <a:spcPts val="0"/>
              </a:spcAft>
              <a:buClr>
                <a:schemeClr val="dk2"/>
              </a:buClr>
              <a:buSzPts val="1800"/>
              <a:buFont typeface="Trebuchet MS"/>
              <a:buChar char="»"/>
              <a:defRPr/>
            </a:lvl9pPr>
          </a:lstStyle>
          <a:p/>
        </p:txBody>
      </p:sp>
      <p:sp>
        <p:nvSpPr>
          <p:cNvPr id="233" name="Google Shape;233;p141"/>
          <p:cNvSpPr txBox="1"/>
          <p:nvPr>
            <p:ph idx="12" type="sldNum"/>
          </p:nvPr>
        </p:nvSpPr>
        <p:spPr>
          <a:xfrm>
            <a:off x="17113570" y="9499703"/>
            <a:ext cx="1097501" cy="7875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Bullets">
  <p:cSld name="Title, Subtitle, Bullets">
    <p:spTree>
      <p:nvGrpSpPr>
        <p:cNvPr id="234" name="Shape 234"/>
        <p:cNvGrpSpPr/>
        <p:nvPr/>
      </p:nvGrpSpPr>
      <p:grpSpPr>
        <a:xfrm>
          <a:off x="0" y="0"/>
          <a:ext cx="0" cy="0"/>
          <a:chOff x="0" y="0"/>
          <a:chExt cx="0" cy="0"/>
        </a:xfrm>
      </p:grpSpPr>
      <p:sp>
        <p:nvSpPr>
          <p:cNvPr id="235" name="Google Shape;235;p142"/>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142"/>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SzPts val="2200"/>
              <a:buFont typeface="Trebuchet MS"/>
              <a:buNone/>
              <a:defRPr sz="2200">
                <a:solidFill>
                  <a:schemeClr val="dk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2200"/>
              <a:buFont typeface="Trebuchet MS"/>
              <a:buNone/>
              <a:defRPr sz="2200">
                <a:latin typeface="Trebuchet MS"/>
                <a:ea typeface="Trebuchet MS"/>
                <a:cs typeface="Trebuchet MS"/>
                <a:sym typeface="Trebuchet MS"/>
              </a:defRPr>
            </a:lvl2pPr>
            <a:lvl3pPr indent="-228600" lvl="2" marL="1371600" algn="ctr">
              <a:lnSpc>
                <a:spcPct val="90000"/>
              </a:lnSpc>
              <a:spcBef>
                <a:spcPts val="1500"/>
              </a:spcBef>
              <a:spcAft>
                <a:spcPts val="0"/>
              </a:spcAft>
              <a:buSzPts val="2200"/>
              <a:buFont typeface="Trebuchet MS"/>
              <a:buNone/>
              <a:defRPr sz="2200">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dk2"/>
              </a:buClr>
              <a:buSzPts val="2200"/>
              <a:buFont typeface="Trebuchet MS"/>
              <a:buNone/>
              <a:defRPr sz="2200">
                <a:latin typeface="Trebuchet MS"/>
                <a:ea typeface="Trebuchet MS"/>
                <a:cs typeface="Trebuchet MS"/>
                <a:sym typeface="Trebuchet MS"/>
              </a:defRPr>
            </a:lvl4pPr>
            <a:lvl5pPr indent="-228600" lvl="4" marL="2286000" algn="ctr">
              <a:lnSpc>
                <a:spcPct val="100000"/>
              </a:lnSpc>
              <a:spcBef>
                <a:spcPts val="440"/>
              </a:spcBef>
              <a:spcAft>
                <a:spcPts val="0"/>
              </a:spcAft>
              <a:buClr>
                <a:schemeClr val="dk2"/>
              </a:buClr>
              <a:buSzPts val="2200"/>
              <a:buFont typeface="Trebuchet MS"/>
              <a:buNone/>
              <a:defRPr sz="2200">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237" name="Google Shape;237;p142"/>
          <p:cNvSpPr txBox="1"/>
          <p:nvPr>
            <p:ph idx="2" type="body"/>
          </p:nvPr>
        </p:nvSpPr>
        <p:spPr>
          <a:xfrm>
            <a:off x="1257300" y="2423160"/>
            <a:ext cx="15773400" cy="6825997"/>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500"/>
              </a:spcBef>
              <a:spcAft>
                <a:spcPts val="0"/>
              </a:spcAft>
              <a:buClr>
                <a:schemeClr val="lt2"/>
              </a:buClr>
              <a:buSzPts val="2000"/>
              <a:buFont typeface="Noto Sans Symbols"/>
              <a:buChar char="▪"/>
              <a:defRPr sz="2000">
                <a:solidFill>
                  <a:schemeClr val="dk2"/>
                </a:solidFill>
                <a:latin typeface="Trebuchet MS"/>
                <a:ea typeface="Trebuchet MS"/>
                <a:cs typeface="Trebuchet MS"/>
                <a:sym typeface="Trebuchet MS"/>
              </a:defRPr>
            </a:lvl1pPr>
            <a:lvl2pPr indent="-342900" lvl="1" marL="914400" algn="l">
              <a:lnSpc>
                <a:spcPct val="90000"/>
              </a:lnSpc>
              <a:spcBef>
                <a:spcPts val="1500"/>
              </a:spcBef>
              <a:spcAft>
                <a:spcPts val="0"/>
              </a:spcAft>
              <a:buClr>
                <a:schemeClr val="lt2"/>
              </a:buClr>
              <a:buSzPts val="1800"/>
              <a:buFont typeface="Noto Sans Symbols"/>
              <a:buChar char="▪"/>
              <a:defRPr sz="1800">
                <a:solidFill>
                  <a:schemeClr val="dk2"/>
                </a:solidFill>
                <a:latin typeface="Trebuchet MS"/>
                <a:ea typeface="Trebuchet MS"/>
                <a:cs typeface="Trebuchet MS"/>
                <a:sym typeface="Trebuchet MS"/>
              </a:defRPr>
            </a:lvl2pPr>
            <a:lvl3pPr indent="-330200" lvl="2" marL="1371600" algn="l">
              <a:lnSpc>
                <a:spcPct val="90000"/>
              </a:lnSpc>
              <a:spcBef>
                <a:spcPts val="1500"/>
              </a:spcBef>
              <a:spcAft>
                <a:spcPts val="0"/>
              </a:spcAft>
              <a:buClr>
                <a:schemeClr val="lt2"/>
              </a:buClr>
              <a:buSzPts val="1600"/>
              <a:buFont typeface="Noto Sans Symbols"/>
              <a:buChar char="▪"/>
              <a:defRPr sz="1600">
                <a:solidFill>
                  <a:schemeClr val="dk2"/>
                </a:solidFill>
                <a:latin typeface="Trebuchet MS"/>
                <a:ea typeface="Trebuchet MS"/>
                <a:cs typeface="Trebuchet MS"/>
                <a:sym typeface="Trebuchet MS"/>
              </a:defRPr>
            </a:lvl3pPr>
            <a:lvl4pPr indent="-317500" lvl="3" marL="1828800" algn="l">
              <a:lnSpc>
                <a:spcPct val="100000"/>
              </a:lnSpc>
              <a:spcBef>
                <a:spcPts val="1500"/>
              </a:spcBef>
              <a:spcAft>
                <a:spcPts val="0"/>
              </a:spcAft>
              <a:buClr>
                <a:schemeClr val="lt2"/>
              </a:buClr>
              <a:buSzPts val="1400"/>
              <a:buFont typeface="Noto Sans Symbols"/>
              <a:buChar char="▪"/>
              <a:defRPr sz="1400">
                <a:solidFill>
                  <a:schemeClr val="dk2"/>
                </a:solidFill>
                <a:latin typeface="Trebuchet MS"/>
                <a:ea typeface="Trebuchet MS"/>
                <a:cs typeface="Trebuchet MS"/>
                <a:sym typeface="Trebuchet MS"/>
              </a:defRPr>
            </a:lvl4pPr>
            <a:lvl5pPr indent="-304800" lvl="4" marL="2286000" algn="l">
              <a:lnSpc>
                <a:spcPct val="100000"/>
              </a:lnSpc>
              <a:spcBef>
                <a:spcPts val="240"/>
              </a:spcBef>
              <a:spcAft>
                <a:spcPts val="0"/>
              </a:spcAft>
              <a:buClr>
                <a:schemeClr val="lt2"/>
              </a:buClr>
              <a:buSzPts val="1200"/>
              <a:buFont typeface="Noto Sans Symbols"/>
              <a:buChar char="▪"/>
              <a:defRPr sz="1200">
                <a:solidFill>
                  <a:schemeClr val="dk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lt1"/>
        </a:solidFill>
      </p:bgPr>
    </p:bg>
    <p:spTree>
      <p:nvGrpSpPr>
        <p:cNvPr id="238" name="Shape 238"/>
        <p:cNvGrpSpPr/>
        <p:nvPr/>
      </p:nvGrpSpPr>
      <p:grpSpPr>
        <a:xfrm>
          <a:off x="0" y="0"/>
          <a:ext cx="0" cy="0"/>
          <a:chOff x="0" y="0"/>
          <a:chExt cx="0" cy="0"/>
        </a:xfrm>
      </p:grpSpPr>
      <p:pic>
        <p:nvPicPr>
          <p:cNvPr descr="A close up of a spider&#10;&#10;Description automatically generated" id="239" name="Google Shape;239;p201"/>
          <p:cNvPicPr preferRelativeResize="0"/>
          <p:nvPr/>
        </p:nvPicPr>
        <p:blipFill rotWithShape="1">
          <a:blip r:embed="rId2">
            <a:alphaModFix/>
          </a:blip>
          <a:srcRect b="0" l="0" r="0" t="0"/>
          <a:stretch/>
        </p:blipFill>
        <p:spPr>
          <a:xfrm>
            <a:off x="0" y="0"/>
            <a:ext cx="18288000" cy="10287000"/>
          </a:xfrm>
          <a:prstGeom prst="rect">
            <a:avLst/>
          </a:prstGeom>
          <a:noFill/>
          <a:ln>
            <a:noFill/>
          </a:ln>
        </p:spPr>
      </p:pic>
      <p:pic>
        <p:nvPicPr>
          <p:cNvPr descr="A picture containing text&#10;&#10;Description automatically generated" id="240" name="Google Shape;240;p201"/>
          <p:cNvPicPr preferRelativeResize="0"/>
          <p:nvPr/>
        </p:nvPicPr>
        <p:blipFill rotWithShape="1">
          <a:blip r:embed="rId3">
            <a:alphaModFix/>
          </a:blip>
          <a:srcRect b="0" l="0" r="0" t="0"/>
          <a:stretch/>
        </p:blipFill>
        <p:spPr>
          <a:xfrm>
            <a:off x="14856483" y="7394109"/>
            <a:ext cx="2669325" cy="21643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BULLET_ICON_Title, Subtitle, and Content">
    <p:spTree>
      <p:nvGrpSpPr>
        <p:cNvPr id="241" name="Shape 241"/>
        <p:cNvGrpSpPr/>
        <p:nvPr/>
      </p:nvGrpSpPr>
      <p:grpSpPr>
        <a:xfrm>
          <a:off x="0" y="0"/>
          <a:ext cx="0" cy="0"/>
          <a:chOff x="0" y="0"/>
          <a:chExt cx="0" cy="0"/>
        </a:xfrm>
      </p:grpSpPr>
      <p:sp>
        <p:nvSpPr>
          <p:cNvPr id="242" name="Google Shape;242;p202"/>
          <p:cNvSpPr txBox="1"/>
          <p:nvPr>
            <p:ph type="title"/>
          </p:nvPr>
        </p:nvSpPr>
        <p:spPr>
          <a:xfrm>
            <a:off x="830580" y="868682"/>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202"/>
          <p:cNvSpPr txBox="1"/>
          <p:nvPr>
            <p:ph idx="1" type="body"/>
          </p:nvPr>
        </p:nvSpPr>
        <p:spPr>
          <a:xfrm>
            <a:off x="861251" y="3505060"/>
            <a:ext cx="16581120" cy="6198209"/>
          </a:xfrm>
          <a:prstGeom prst="rect">
            <a:avLst/>
          </a:prstGeom>
          <a:noFill/>
          <a:ln>
            <a:noFill/>
          </a:ln>
        </p:spPr>
        <p:txBody>
          <a:bodyPr anchorCtr="0" anchor="t" bIns="45700" lIns="91425" spcFirstLastPara="1" rIns="91425" wrap="square" tIns="45700">
            <a:noAutofit/>
          </a:bodyPr>
          <a:lstStyle>
            <a:lvl1pPr indent="-339725" lvl="0" marL="457200" algn="l">
              <a:lnSpc>
                <a:spcPct val="90000"/>
              </a:lnSpc>
              <a:spcBef>
                <a:spcPts val="1500"/>
              </a:spcBef>
              <a:spcAft>
                <a:spcPts val="0"/>
              </a:spcAft>
              <a:buClr>
                <a:schemeClr val="dk1"/>
              </a:buClr>
              <a:buSzPts val="1750"/>
              <a:buFont typeface="Trebuchet MS"/>
              <a:buChar char="•"/>
              <a:defRPr sz="2334">
                <a:solidFill>
                  <a:schemeClr val="accent4"/>
                </a:solidFill>
              </a:defRPr>
            </a:lvl1pPr>
            <a:lvl2pPr indent="-323850" lvl="1" marL="914400" algn="l">
              <a:lnSpc>
                <a:spcPct val="90000"/>
              </a:lnSpc>
              <a:spcBef>
                <a:spcPts val="1500"/>
              </a:spcBef>
              <a:spcAft>
                <a:spcPts val="0"/>
              </a:spcAft>
              <a:buClr>
                <a:schemeClr val="dk1"/>
              </a:buClr>
              <a:buSzPts val="1500"/>
              <a:buFont typeface="Trebuchet MS"/>
              <a:buChar char="•"/>
              <a:defRPr sz="2000">
                <a:solidFill>
                  <a:schemeClr val="accent4"/>
                </a:solidFill>
              </a:defRPr>
            </a:lvl2pPr>
            <a:lvl3pPr indent="-315912" lvl="2" marL="1371600" algn="l">
              <a:lnSpc>
                <a:spcPct val="90000"/>
              </a:lnSpc>
              <a:spcBef>
                <a:spcPts val="1500"/>
              </a:spcBef>
              <a:spcAft>
                <a:spcPts val="0"/>
              </a:spcAft>
              <a:buClr>
                <a:schemeClr val="dk1"/>
              </a:buClr>
              <a:buSzPts val="1375"/>
              <a:buFont typeface="Trebuchet MS"/>
              <a:buChar char="•"/>
              <a:defRPr sz="1833">
                <a:solidFill>
                  <a:schemeClr val="accent4"/>
                </a:solidFill>
              </a:defRPr>
            </a:lvl3pPr>
            <a:lvl4pPr indent="-307975" lvl="3" marL="1828800" algn="l">
              <a:lnSpc>
                <a:spcPct val="100000"/>
              </a:lnSpc>
              <a:spcBef>
                <a:spcPts val="1500"/>
              </a:spcBef>
              <a:spcAft>
                <a:spcPts val="0"/>
              </a:spcAft>
              <a:buClr>
                <a:schemeClr val="dk1"/>
              </a:buClr>
              <a:buSzPts val="1250"/>
              <a:buFont typeface="Trebuchet MS"/>
              <a:buChar char="•"/>
              <a:defRPr sz="1667">
                <a:solidFill>
                  <a:schemeClr val="accent4"/>
                </a:solidFill>
                <a:latin typeface="Trebuchet MS"/>
                <a:ea typeface="Trebuchet MS"/>
                <a:cs typeface="Trebuchet MS"/>
                <a:sym typeface="Trebuchet MS"/>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244" name="Google Shape;244;p202"/>
          <p:cNvSpPr txBox="1"/>
          <p:nvPr>
            <p:ph idx="2" type="body"/>
          </p:nvPr>
        </p:nvSpPr>
        <p:spPr>
          <a:xfrm>
            <a:off x="830580" y="1813560"/>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245" name="Shape 245"/>
        <p:cNvGrpSpPr/>
        <p:nvPr/>
      </p:nvGrpSpPr>
      <p:grpSpPr>
        <a:xfrm>
          <a:off x="0" y="0"/>
          <a:ext cx="0" cy="0"/>
          <a:chOff x="0" y="0"/>
          <a:chExt cx="0" cy="0"/>
        </a:xfrm>
      </p:grpSpPr>
      <p:sp>
        <p:nvSpPr>
          <p:cNvPr id="246" name="Google Shape;246;p203"/>
          <p:cNvSpPr txBox="1"/>
          <p:nvPr>
            <p:ph type="title"/>
          </p:nvPr>
        </p:nvSpPr>
        <p:spPr>
          <a:xfrm>
            <a:off x="830580" y="868682"/>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203"/>
          <p:cNvSpPr txBox="1"/>
          <p:nvPr>
            <p:ph idx="1" type="body"/>
          </p:nvPr>
        </p:nvSpPr>
        <p:spPr>
          <a:xfrm>
            <a:off x="861251" y="3505060"/>
            <a:ext cx="16581120" cy="619820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334"/>
              <a:buFont typeface="Trebuchet MS"/>
              <a:buNone/>
              <a:defRPr sz="2334">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248" name="Google Shape;248;p203"/>
          <p:cNvSpPr txBox="1"/>
          <p:nvPr>
            <p:ph idx="2" type="body"/>
          </p:nvPr>
        </p:nvSpPr>
        <p:spPr>
          <a:xfrm>
            <a:off x="830580" y="1813560"/>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249" name="Google Shape;249;p203"/>
          <p:cNvSpPr/>
          <p:nvPr/>
        </p:nvSpPr>
        <p:spPr>
          <a:xfrm>
            <a:off x="280472" y="9626426"/>
            <a:ext cx="4604777" cy="41357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1167"/>
              <a:buFont typeface="Trebuchet MS"/>
              <a:buNone/>
            </a:pPr>
            <a:r>
              <a:rPr b="1" i="0" lang="en-US" sz="1167" u="none" cap="none" strike="noStrike">
                <a:solidFill>
                  <a:schemeClr val="dk2"/>
                </a:solidFill>
                <a:latin typeface="Trebuchet MS"/>
                <a:ea typeface="Trebuchet MS"/>
                <a:cs typeface="Trebuchet MS"/>
                <a:sym typeface="Trebuchet MS"/>
              </a:rPr>
              <a:t>NVIDIA CONFIDENTIAL. DO NOT DISTRIBUTE.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Title, Subtitle, Content - NO LOGO &amp; PAGE NUMBER">
    <p:spTree>
      <p:nvGrpSpPr>
        <p:cNvPr id="250" name="Shape 250"/>
        <p:cNvGrpSpPr/>
        <p:nvPr/>
      </p:nvGrpSpPr>
      <p:grpSpPr>
        <a:xfrm>
          <a:off x="0" y="0"/>
          <a:ext cx="0" cy="0"/>
          <a:chOff x="0" y="0"/>
          <a:chExt cx="0" cy="0"/>
        </a:xfrm>
      </p:grpSpPr>
      <p:sp>
        <p:nvSpPr>
          <p:cNvPr id="251" name="Google Shape;251;p204"/>
          <p:cNvSpPr txBox="1"/>
          <p:nvPr>
            <p:ph type="title"/>
          </p:nvPr>
        </p:nvSpPr>
        <p:spPr>
          <a:xfrm>
            <a:off x="830580" y="868682"/>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204"/>
          <p:cNvSpPr txBox="1"/>
          <p:nvPr>
            <p:ph idx="1" type="body"/>
          </p:nvPr>
        </p:nvSpPr>
        <p:spPr>
          <a:xfrm>
            <a:off x="853440" y="3505058"/>
            <a:ext cx="16581120" cy="615626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334"/>
              <a:buFont typeface="Trebuchet MS"/>
              <a:buNone/>
              <a:defRPr sz="2334">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2000"/>
              <a:buFont typeface="Trebuchet MS"/>
              <a:buNone/>
              <a:defRPr sz="2000">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253" name="Google Shape;253;p204"/>
          <p:cNvSpPr txBox="1"/>
          <p:nvPr>
            <p:ph idx="2" type="body"/>
          </p:nvPr>
        </p:nvSpPr>
        <p:spPr>
          <a:xfrm>
            <a:off x="830580" y="1813560"/>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254" name="Google Shape;254;p204"/>
          <p:cNvSpPr/>
          <p:nvPr/>
        </p:nvSpPr>
        <p:spPr>
          <a:xfrm>
            <a:off x="16446822" y="9716466"/>
            <a:ext cx="1841178" cy="57053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_Title, Subtitle, Bullets">
  <p:cSld name="CODING_Title, Subtitle, Bullets">
    <p:spTree>
      <p:nvGrpSpPr>
        <p:cNvPr id="36" name="Shape 36"/>
        <p:cNvGrpSpPr/>
        <p:nvPr/>
      </p:nvGrpSpPr>
      <p:grpSpPr>
        <a:xfrm>
          <a:off x="0" y="0"/>
          <a:ext cx="0" cy="0"/>
          <a:chOff x="0" y="0"/>
          <a:chExt cx="0" cy="0"/>
        </a:xfrm>
      </p:grpSpPr>
      <p:sp>
        <p:nvSpPr>
          <p:cNvPr id="37" name="Google Shape;37;p165"/>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300"/>
              <a:buFont typeface="Courier New"/>
              <a:buNone/>
              <a:defRPr b="0">
                <a:latin typeface="Courier New"/>
                <a:ea typeface="Courier New"/>
                <a:cs typeface="Courier New"/>
                <a:sym typeface="Courier Ne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5"/>
          <p:cNvSpPr txBox="1"/>
          <p:nvPr>
            <p:ph idx="1" type="body"/>
          </p:nvPr>
        </p:nvSpPr>
        <p:spPr>
          <a:xfrm>
            <a:off x="1257300" y="2436875"/>
            <a:ext cx="15773400" cy="682599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Courier New"/>
                <a:ea typeface="Courier New"/>
                <a:cs typeface="Courier New"/>
                <a:sym typeface="Courier New"/>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Courier New"/>
                <a:ea typeface="Courier New"/>
                <a:cs typeface="Courier New"/>
                <a:sym typeface="Courier New"/>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Courier New"/>
                <a:ea typeface="Courier New"/>
                <a:cs typeface="Courier New"/>
                <a:sym typeface="Courier New"/>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Courier New"/>
                <a:ea typeface="Courier New"/>
                <a:cs typeface="Courier New"/>
                <a:sym typeface="Courier New"/>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Courier New"/>
                <a:ea typeface="Courier New"/>
                <a:cs typeface="Courier New"/>
                <a:sym typeface="Courier New"/>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39" name="Google Shape;39;p165"/>
          <p:cNvSpPr txBox="1"/>
          <p:nvPr>
            <p:ph idx="2"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2200"/>
              <a:buFont typeface="Arial"/>
              <a:buNone/>
              <a:defRPr b="0" i="0" sz="2200" u="none" cap="none" strike="noStrike">
                <a:solidFill>
                  <a:schemeClr val="lt1"/>
                </a:solidFill>
                <a:latin typeface="Courier New"/>
                <a:ea typeface="Courier New"/>
                <a:cs typeface="Courier New"/>
                <a:sym typeface="Courier New"/>
              </a:defRPr>
            </a:lvl1pPr>
            <a:lvl2pPr indent="-228600" lvl="1" marL="9144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255" name="Shape 255"/>
        <p:cNvGrpSpPr/>
        <p:nvPr/>
      </p:nvGrpSpPr>
      <p:grpSpPr>
        <a:xfrm>
          <a:off x="0" y="0"/>
          <a:ext cx="0" cy="0"/>
          <a:chOff x="0" y="0"/>
          <a:chExt cx="0" cy="0"/>
        </a:xfrm>
      </p:grpSpPr>
      <p:sp>
        <p:nvSpPr>
          <p:cNvPr id="256" name="Google Shape;256;p205"/>
          <p:cNvSpPr txBox="1"/>
          <p:nvPr>
            <p:ph type="title"/>
          </p:nvPr>
        </p:nvSpPr>
        <p:spPr>
          <a:xfrm>
            <a:off x="865386" y="2997651"/>
            <a:ext cx="7007337" cy="103105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205"/>
          <p:cNvSpPr txBox="1"/>
          <p:nvPr>
            <p:ph idx="1" type="body"/>
          </p:nvPr>
        </p:nvSpPr>
        <p:spPr>
          <a:xfrm>
            <a:off x="865386" y="5119299"/>
            <a:ext cx="6988068" cy="419514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34"/>
              </a:spcBef>
              <a:spcAft>
                <a:spcPts val="0"/>
              </a:spcAft>
              <a:buClr>
                <a:schemeClr val="dk1"/>
              </a:buClr>
              <a:buSzPts val="2000"/>
              <a:buFont typeface="Trebuchet MS"/>
              <a:buNone/>
              <a:defRPr sz="2000">
                <a:solidFill>
                  <a:schemeClr val="accent4"/>
                </a:solidFill>
              </a:defRPr>
            </a:lvl1pPr>
            <a:lvl2pPr indent="-228600" lvl="1" marL="914400" algn="l">
              <a:lnSpc>
                <a:spcPct val="90000"/>
              </a:lnSpc>
              <a:spcBef>
                <a:spcPts val="834"/>
              </a:spcBef>
              <a:spcAft>
                <a:spcPts val="0"/>
              </a:spcAft>
              <a:buClr>
                <a:schemeClr val="dk1"/>
              </a:buClr>
              <a:buSzPts val="1833"/>
              <a:buFont typeface="Trebuchet MS"/>
              <a:buNone/>
              <a:defRPr sz="1833">
                <a:solidFill>
                  <a:schemeClr val="accent4"/>
                </a:solidFill>
              </a:defRPr>
            </a:lvl2pPr>
            <a:lvl3pPr indent="-228600" lvl="2" marL="1371600" algn="l">
              <a:lnSpc>
                <a:spcPct val="90000"/>
              </a:lnSpc>
              <a:spcBef>
                <a:spcPts val="834"/>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834"/>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258" name="Google Shape;258;p205"/>
          <p:cNvSpPr txBox="1"/>
          <p:nvPr>
            <p:ph idx="2" type="body"/>
          </p:nvPr>
        </p:nvSpPr>
        <p:spPr>
          <a:xfrm>
            <a:off x="865386" y="3913995"/>
            <a:ext cx="7007337" cy="8757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259" name="Google Shape;259;p205"/>
          <p:cNvSpPr/>
          <p:nvPr/>
        </p:nvSpPr>
        <p:spPr>
          <a:xfrm>
            <a:off x="16060020" y="9499861"/>
            <a:ext cx="2227980" cy="7871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Layout">
  <p:cSld name="Alternate Layout">
    <p:spTree>
      <p:nvGrpSpPr>
        <p:cNvPr id="260" name="Shape 260"/>
        <p:cNvGrpSpPr/>
        <p:nvPr/>
      </p:nvGrpSpPr>
      <p:grpSpPr>
        <a:xfrm>
          <a:off x="0" y="0"/>
          <a:ext cx="0" cy="0"/>
          <a:chOff x="0" y="0"/>
          <a:chExt cx="0" cy="0"/>
        </a:xfrm>
      </p:grpSpPr>
      <p:sp>
        <p:nvSpPr>
          <p:cNvPr id="261" name="Google Shape;261;p206"/>
          <p:cNvSpPr txBox="1"/>
          <p:nvPr>
            <p:ph type="title"/>
          </p:nvPr>
        </p:nvSpPr>
        <p:spPr>
          <a:xfrm>
            <a:off x="8305800" y="2997651"/>
            <a:ext cx="9067800" cy="103105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206"/>
          <p:cNvSpPr txBox="1"/>
          <p:nvPr>
            <p:ph idx="1" type="body"/>
          </p:nvPr>
        </p:nvSpPr>
        <p:spPr>
          <a:xfrm>
            <a:off x="8305800" y="4861560"/>
            <a:ext cx="9052560" cy="419514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34"/>
              </a:spcBef>
              <a:spcAft>
                <a:spcPts val="0"/>
              </a:spcAft>
              <a:buClr>
                <a:schemeClr val="dk1"/>
              </a:buClr>
              <a:buSzPts val="2000"/>
              <a:buFont typeface="Trebuchet MS"/>
              <a:buNone/>
              <a:defRPr sz="2000">
                <a:solidFill>
                  <a:schemeClr val="accent4"/>
                </a:solidFill>
              </a:defRPr>
            </a:lvl1pPr>
            <a:lvl2pPr indent="-228600" lvl="1" marL="914400" algn="l">
              <a:lnSpc>
                <a:spcPct val="90000"/>
              </a:lnSpc>
              <a:spcBef>
                <a:spcPts val="834"/>
              </a:spcBef>
              <a:spcAft>
                <a:spcPts val="0"/>
              </a:spcAft>
              <a:buClr>
                <a:schemeClr val="dk1"/>
              </a:buClr>
              <a:buSzPts val="1833"/>
              <a:buFont typeface="Trebuchet MS"/>
              <a:buNone/>
              <a:defRPr sz="1833">
                <a:solidFill>
                  <a:schemeClr val="accent4"/>
                </a:solidFill>
              </a:defRPr>
            </a:lvl2pPr>
            <a:lvl3pPr indent="-228600" lvl="2" marL="1371600" algn="l">
              <a:lnSpc>
                <a:spcPct val="90000"/>
              </a:lnSpc>
              <a:spcBef>
                <a:spcPts val="834"/>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834"/>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263" name="Google Shape;263;p206"/>
          <p:cNvSpPr txBox="1"/>
          <p:nvPr>
            <p:ph idx="2" type="body"/>
          </p:nvPr>
        </p:nvSpPr>
        <p:spPr>
          <a:xfrm>
            <a:off x="8305800" y="3947160"/>
            <a:ext cx="9067800" cy="8757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264" name="Google Shape;264;p206"/>
          <p:cNvSpPr/>
          <p:nvPr/>
        </p:nvSpPr>
        <p:spPr>
          <a:xfrm>
            <a:off x="16060020" y="9499861"/>
            <a:ext cx="2227980" cy="7871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65" name="Shape 265"/>
        <p:cNvGrpSpPr/>
        <p:nvPr/>
      </p:nvGrpSpPr>
      <p:grpSpPr>
        <a:xfrm>
          <a:off x="0" y="0"/>
          <a:ext cx="0" cy="0"/>
          <a:chOff x="0" y="0"/>
          <a:chExt cx="0" cy="0"/>
        </a:xfrm>
      </p:grpSpPr>
      <p:pic>
        <p:nvPicPr>
          <p:cNvPr descr="A close up of a logo&#10;&#10;Description automatically generated" id="266" name="Google Shape;266;p207"/>
          <p:cNvPicPr preferRelativeResize="0"/>
          <p:nvPr/>
        </p:nvPicPr>
        <p:blipFill rotWithShape="1">
          <a:blip r:embed="rId2">
            <a:alphaModFix/>
          </a:blip>
          <a:srcRect b="0" l="0" r="0" t="0"/>
          <a:stretch/>
        </p:blipFill>
        <p:spPr>
          <a:xfrm>
            <a:off x="0" y="0"/>
            <a:ext cx="18288000" cy="10287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7" name="Shape 267"/>
        <p:cNvGrpSpPr/>
        <p:nvPr/>
      </p:nvGrpSpPr>
      <p:grpSpPr>
        <a:xfrm>
          <a:off x="0" y="0"/>
          <a:ext cx="0" cy="0"/>
          <a:chOff x="0" y="0"/>
          <a:chExt cx="0" cy="0"/>
        </a:xfrm>
      </p:grpSpPr>
      <p:sp>
        <p:nvSpPr>
          <p:cNvPr id="268" name="Google Shape;268;p208"/>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69" name="Google Shape;269;p208"/>
          <p:cNvSpPr txBox="1"/>
          <p:nvPr>
            <p:ph type="title"/>
          </p:nvPr>
        </p:nvSpPr>
        <p:spPr>
          <a:xfrm>
            <a:off x="830580" y="868682"/>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270" name="Shape 270"/>
        <p:cNvGrpSpPr/>
        <p:nvPr/>
      </p:nvGrpSpPr>
      <p:grpSpPr>
        <a:xfrm>
          <a:off x="0" y="0"/>
          <a:ext cx="0" cy="0"/>
          <a:chOff x="0" y="0"/>
          <a:chExt cx="0" cy="0"/>
        </a:xfrm>
      </p:grpSpPr>
      <p:pic>
        <p:nvPicPr>
          <p:cNvPr id="271" name="Google Shape;271;p209"/>
          <p:cNvPicPr preferRelativeResize="0"/>
          <p:nvPr/>
        </p:nvPicPr>
        <p:blipFill rotWithShape="1">
          <a:blip r:embed="rId2">
            <a:alphaModFix/>
          </a:blip>
          <a:srcRect b="0" l="0" r="0" t="0"/>
          <a:stretch/>
        </p:blipFill>
        <p:spPr>
          <a:xfrm>
            <a:off x="0" y="0"/>
            <a:ext cx="18288000" cy="10287000"/>
          </a:xfrm>
          <a:prstGeom prst="rect">
            <a:avLst/>
          </a:prstGeom>
          <a:noFill/>
          <a:ln>
            <a:noFill/>
          </a:ln>
        </p:spPr>
      </p:pic>
      <p:sp>
        <p:nvSpPr>
          <p:cNvPr id="272" name="Google Shape;272;p209"/>
          <p:cNvSpPr txBox="1"/>
          <p:nvPr>
            <p:ph type="title"/>
          </p:nvPr>
        </p:nvSpPr>
        <p:spPr>
          <a:xfrm>
            <a:off x="8290560" y="7040882"/>
            <a:ext cx="8961120" cy="2289899"/>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5667">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Layout">
  <p:cSld name="Embargo Layout">
    <p:spTree>
      <p:nvGrpSpPr>
        <p:cNvPr id="273" name="Shape 273"/>
        <p:cNvGrpSpPr/>
        <p:nvPr/>
      </p:nvGrpSpPr>
      <p:grpSpPr>
        <a:xfrm>
          <a:off x="0" y="0"/>
          <a:ext cx="0" cy="0"/>
          <a:chOff x="0" y="0"/>
          <a:chExt cx="0" cy="0"/>
        </a:xfrm>
      </p:grpSpPr>
      <p:grpSp>
        <p:nvGrpSpPr>
          <p:cNvPr id="274" name="Google Shape;274;p210"/>
          <p:cNvGrpSpPr/>
          <p:nvPr/>
        </p:nvGrpSpPr>
        <p:grpSpPr>
          <a:xfrm>
            <a:off x="-2212179" y="-674776"/>
            <a:ext cx="22711115" cy="11638877"/>
            <a:chOff x="-1327308" y="-404865"/>
            <a:chExt cx="13626669" cy="6983326"/>
          </a:xfrm>
        </p:grpSpPr>
        <p:sp>
          <p:nvSpPr>
            <p:cNvPr id="275" name="Google Shape;275;p210"/>
            <p:cNvSpPr/>
            <p:nvPr/>
          </p:nvSpPr>
          <p:spPr>
            <a:xfrm>
              <a:off x="0" y="0"/>
              <a:ext cx="10972800" cy="6172200"/>
            </a:xfrm>
            <a:prstGeom prst="rect">
              <a:avLst/>
            </a:prstGeom>
            <a:solidFill>
              <a:srgbClr val="9A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76" name="Google Shape;276;p210"/>
            <p:cNvSpPr/>
            <p:nvPr/>
          </p:nvSpPr>
          <p:spPr>
            <a:xfrm>
              <a:off x="26269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77" name="Google Shape;277;p210"/>
            <p:cNvSpPr/>
            <p:nvPr/>
          </p:nvSpPr>
          <p:spPr>
            <a:xfrm>
              <a:off x="61660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78" name="Google Shape;278;p210"/>
            <p:cNvSpPr/>
            <p:nvPr/>
          </p:nvSpPr>
          <p:spPr>
            <a:xfrm>
              <a:off x="97050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79" name="Google Shape;279;p210"/>
            <p:cNvSpPr/>
            <p:nvPr/>
          </p:nvSpPr>
          <p:spPr>
            <a:xfrm>
              <a:off x="132441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80" name="Google Shape;280;p210"/>
            <p:cNvSpPr/>
            <p:nvPr/>
          </p:nvSpPr>
          <p:spPr>
            <a:xfrm>
              <a:off x="167831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81" name="Google Shape;281;p210"/>
            <p:cNvSpPr/>
            <p:nvPr/>
          </p:nvSpPr>
          <p:spPr>
            <a:xfrm>
              <a:off x="203222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82" name="Google Shape;282;p210"/>
            <p:cNvSpPr/>
            <p:nvPr/>
          </p:nvSpPr>
          <p:spPr>
            <a:xfrm>
              <a:off x="238613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83" name="Google Shape;283;p210"/>
            <p:cNvSpPr/>
            <p:nvPr/>
          </p:nvSpPr>
          <p:spPr>
            <a:xfrm>
              <a:off x="274003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84" name="Google Shape;284;p210"/>
            <p:cNvSpPr/>
            <p:nvPr/>
          </p:nvSpPr>
          <p:spPr>
            <a:xfrm>
              <a:off x="309394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85" name="Google Shape;285;p210"/>
            <p:cNvSpPr/>
            <p:nvPr/>
          </p:nvSpPr>
          <p:spPr>
            <a:xfrm>
              <a:off x="344784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86" name="Google Shape;286;p210"/>
            <p:cNvSpPr/>
            <p:nvPr/>
          </p:nvSpPr>
          <p:spPr>
            <a:xfrm>
              <a:off x="380175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87" name="Google Shape;287;p210"/>
            <p:cNvSpPr/>
            <p:nvPr/>
          </p:nvSpPr>
          <p:spPr>
            <a:xfrm>
              <a:off x="415566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88" name="Google Shape;288;p210"/>
            <p:cNvSpPr/>
            <p:nvPr/>
          </p:nvSpPr>
          <p:spPr>
            <a:xfrm>
              <a:off x="450956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89" name="Google Shape;289;p210"/>
            <p:cNvSpPr/>
            <p:nvPr/>
          </p:nvSpPr>
          <p:spPr>
            <a:xfrm>
              <a:off x="486347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90" name="Google Shape;290;p210"/>
            <p:cNvSpPr/>
            <p:nvPr/>
          </p:nvSpPr>
          <p:spPr>
            <a:xfrm>
              <a:off x="521737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91" name="Google Shape;291;p210"/>
            <p:cNvSpPr/>
            <p:nvPr/>
          </p:nvSpPr>
          <p:spPr>
            <a:xfrm>
              <a:off x="557128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92" name="Google Shape;292;p210"/>
            <p:cNvSpPr/>
            <p:nvPr/>
          </p:nvSpPr>
          <p:spPr>
            <a:xfrm>
              <a:off x="592519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93" name="Google Shape;293;p210"/>
            <p:cNvSpPr/>
            <p:nvPr/>
          </p:nvSpPr>
          <p:spPr>
            <a:xfrm>
              <a:off x="627909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94" name="Google Shape;294;p210"/>
            <p:cNvSpPr/>
            <p:nvPr/>
          </p:nvSpPr>
          <p:spPr>
            <a:xfrm>
              <a:off x="663300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95" name="Google Shape;295;p210"/>
            <p:cNvSpPr/>
            <p:nvPr/>
          </p:nvSpPr>
          <p:spPr>
            <a:xfrm>
              <a:off x="698690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96" name="Google Shape;296;p210"/>
            <p:cNvSpPr/>
            <p:nvPr/>
          </p:nvSpPr>
          <p:spPr>
            <a:xfrm>
              <a:off x="734081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97" name="Google Shape;297;p210"/>
            <p:cNvSpPr/>
            <p:nvPr/>
          </p:nvSpPr>
          <p:spPr>
            <a:xfrm>
              <a:off x="769472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98" name="Google Shape;298;p210"/>
            <p:cNvSpPr/>
            <p:nvPr/>
          </p:nvSpPr>
          <p:spPr>
            <a:xfrm>
              <a:off x="804862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99" name="Google Shape;299;p210"/>
            <p:cNvSpPr/>
            <p:nvPr/>
          </p:nvSpPr>
          <p:spPr>
            <a:xfrm>
              <a:off x="840253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00" name="Google Shape;300;p210"/>
            <p:cNvSpPr/>
            <p:nvPr/>
          </p:nvSpPr>
          <p:spPr>
            <a:xfrm>
              <a:off x="875643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01" name="Google Shape;301;p210"/>
            <p:cNvSpPr/>
            <p:nvPr/>
          </p:nvSpPr>
          <p:spPr>
            <a:xfrm>
              <a:off x="911034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02" name="Google Shape;302;p210"/>
            <p:cNvSpPr/>
            <p:nvPr/>
          </p:nvSpPr>
          <p:spPr>
            <a:xfrm>
              <a:off x="946425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03" name="Google Shape;303;p210"/>
            <p:cNvSpPr/>
            <p:nvPr/>
          </p:nvSpPr>
          <p:spPr>
            <a:xfrm>
              <a:off x="981815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04" name="Google Shape;304;p210"/>
            <p:cNvSpPr/>
            <p:nvPr/>
          </p:nvSpPr>
          <p:spPr>
            <a:xfrm>
              <a:off x="1017206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05" name="Google Shape;305;p210"/>
            <p:cNvSpPr/>
            <p:nvPr/>
          </p:nvSpPr>
          <p:spPr>
            <a:xfrm>
              <a:off x="1052596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06" name="Google Shape;306;p210"/>
            <p:cNvSpPr/>
            <p:nvPr/>
          </p:nvSpPr>
          <p:spPr>
            <a:xfrm>
              <a:off x="10879862"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07" name="Google Shape;307;p210"/>
            <p:cNvSpPr/>
            <p:nvPr/>
          </p:nvSpPr>
          <p:spPr>
            <a:xfrm>
              <a:off x="-9121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08" name="Google Shape;308;p210"/>
            <p:cNvSpPr/>
            <p:nvPr/>
          </p:nvSpPr>
          <p:spPr>
            <a:xfrm>
              <a:off x="26269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09" name="Google Shape;309;p210"/>
            <p:cNvSpPr/>
            <p:nvPr/>
          </p:nvSpPr>
          <p:spPr>
            <a:xfrm>
              <a:off x="61660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10" name="Google Shape;310;p210"/>
            <p:cNvSpPr/>
            <p:nvPr/>
          </p:nvSpPr>
          <p:spPr>
            <a:xfrm>
              <a:off x="97050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11" name="Google Shape;311;p210"/>
            <p:cNvSpPr/>
            <p:nvPr/>
          </p:nvSpPr>
          <p:spPr>
            <a:xfrm>
              <a:off x="132441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12" name="Google Shape;312;p210"/>
            <p:cNvSpPr/>
            <p:nvPr/>
          </p:nvSpPr>
          <p:spPr>
            <a:xfrm>
              <a:off x="167831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13" name="Google Shape;313;p210"/>
            <p:cNvSpPr/>
            <p:nvPr/>
          </p:nvSpPr>
          <p:spPr>
            <a:xfrm>
              <a:off x="203222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14" name="Google Shape;314;p210"/>
            <p:cNvSpPr/>
            <p:nvPr/>
          </p:nvSpPr>
          <p:spPr>
            <a:xfrm>
              <a:off x="238613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15" name="Google Shape;315;p210"/>
            <p:cNvSpPr/>
            <p:nvPr/>
          </p:nvSpPr>
          <p:spPr>
            <a:xfrm>
              <a:off x="274003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16" name="Google Shape;316;p210"/>
            <p:cNvSpPr/>
            <p:nvPr/>
          </p:nvSpPr>
          <p:spPr>
            <a:xfrm>
              <a:off x="309394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17" name="Google Shape;317;p210"/>
            <p:cNvSpPr/>
            <p:nvPr/>
          </p:nvSpPr>
          <p:spPr>
            <a:xfrm>
              <a:off x="344784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18" name="Google Shape;318;p210"/>
            <p:cNvSpPr/>
            <p:nvPr/>
          </p:nvSpPr>
          <p:spPr>
            <a:xfrm>
              <a:off x="380175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19" name="Google Shape;319;p210"/>
            <p:cNvSpPr/>
            <p:nvPr/>
          </p:nvSpPr>
          <p:spPr>
            <a:xfrm>
              <a:off x="415566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20" name="Google Shape;320;p210"/>
            <p:cNvSpPr/>
            <p:nvPr/>
          </p:nvSpPr>
          <p:spPr>
            <a:xfrm>
              <a:off x="450956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21" name="Google Shape;321;p210"/>
            <p:cNvSpPr/>
            <p:nvPr/>
          </p:nvSpPr>
          <p:spPr>
            <a:xfrm>
              <a:off x="486347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22" name="Google Shape;322;p210"/>
            <p:cNvSpPr/>
            <p:nvPr/>
          </p:nvSpPr>
          <p:spPr>
            <a:xfrm>
              <a:off x="521737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23" name="Google Shape;323;p210"/>
            <p:cNvSpPr/>
            <p:nvPr/>
          </p:nvSpPr>
          <p:spPr>
            <a:xfrm>
              <a:off x="557128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24" name="Google Shape;324;p210"/>
            <p:cNvSpPr/>
            <p:nvPr/>
          </p:nvSpPr>
          <p:spPr>
            <a:xfrm>
              <a:off x="592519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25" name="Google Shape;325;p210"/>
            <p:cNvSpPr/>
            <p:nvPr/>
          </p:nvSpPr>
          <p:spPr>
            <a:xfrm>
              <a:off x="627909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26" name="Google Shape;326;p210"/>
            <p:cNvSpPr/>
            <p:nvPr/>
          </p:nvSpPr>
          <p:spPr>
            <a:xfrm>
              <a:off x="663300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27" name="Google Shape;327;p210"/>
            <p:cNvSpPr/>
            <p:nvPr/>
          </p:nvSpPr>
          <p:spPr>
            <a:xfrm>
              <a:off x="698690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28" name="Google Shape;328;p210"/>
            <p:cNvSpPr/>
            <p:nvPr/>
          </p:nvSpPr>
          <p:spPr>
            <a:xfrm>
              <a:off x="734081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29" name="Google Shape;329;p210"/>
            <p:cNvSpPr/>
            <p:nvPr/>
          </p:nvSpPr>
          <p:spPr>
            <a:xfrm>
              <a:off x="769472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30" name="Google Shape;330;p210"/>
            <p:cNvSpPr/>
            <p:nvPr/>
          </p:nvSpPr>
          <p:spPr>
            <a:xfrm>
              <a:off x="804862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31" name="Google Shape;331;p210"/>
            <p:cNvSpPr/>
            <p:nvPr/>
          </p:nvSpPr>
          <p:spPr>
            <a:xfrm>
              <a:off x="840253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32" name="Google Shape;332;p210"/>
            <p:cNvSpPr/>
            <p:nvPr/>
          </p:nvSpPr>
          <p:spPr>
            <a:xfrm>
              <a:off x="875643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33" name="Google Shape;333;p210"/>
            <p:cNvSpPr/>
            <p:nvPr/>
          </p:nvSpPr>
          <p:spPr>
            <a:xfrm>
              <a:off x="911034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34" name="Google Shape;334;p210"/>
            <p:cNvSpPr/>
            <p:nvPr/>
          </p:nvSpPr>
          <p:spPr>
            <a:xfrm>
              <a:off x="946425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35" name="Google Shape;335;p210"/>
            <p:cNvSpPr/>
            <p:nvPr/>
          </p:nvSpPr>
          <p:spPr>
            <a:xfrm>
              <a:off x="981815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36" name="Google Shape;336;p210"/>
            <p:cNvSpPr/>
            <p:nvPr/>
          </p:nvSpPr>
          <p:spPr>
            <a:xfrm>
              <a:off x="1017206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37" name="Google Shape;337;p210"/>
            <p:cNvSpPr/>
            <p:nvPr/>
          </p:nvSpPr>
          <p:spPr>
            <a:xfrm>
              <a:off x="1052596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38" name="Google Shape;338;p210"/>
            <p:cNvSpPr/>
            <p:nvPr/>
          </p:nvSpPr>
          <p:spPr>
            <a:xfrm>
              <a:off x="10879862"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39" name="Google Shape;339;p210"/>
            <p:cNvSpPr/>
            <p:nvPr/>
          </p:nvSpPr>
          <p:spPr>
            <a:xfrm>
              <a:off x="-9121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40" name="Google Shape;340;p210"/>
            <p:cNvSpPr/>
            <p:nvPr/>
          </p:nvSpPr>
          <p:spPr>
            <a:xfrm>
              <a:off x="26269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41" name="Google Shape;341;p210"/>
            <p:cNvSpPr/>
            <p:nvPr/>
          </p:nvSpPr>
          <p:spPr>
            <a:xfrm>
              <a:off x="61660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42" name="Google Shape;342;p210"/>
            <p:cNvSpPr/>
            <p:nvPr/>
          </p:nvSpPr>
          <p:spPr>
            <a:xfrm>
              <a:off x="97050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43" name="Google Shape;343;p210"/>
            <p:cNvSpPr/>
            <p:nvPr/>
          </p:nvSpPr>
          <p:spPr>
            <a:xfrm>
              <a:off x="132441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44" name="Google Shape;344;p210"/>
            <p:cNvSpPr/>
            <p:nvPr/>
          </p:nvSpPr>
          <p:spPr>
            <a:xfrm>
              <a:off x="167831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45" name="Google Shape;345;p210"/>
            <p:cNvSpPr/>
            <p:nvPr/>
          </p:nvSpPr>
          <p:spPr>
            <a:xfrm>
              <a:off x="203222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46" name="Google Shape;346;p210"/>
            <p:cNvSpPr/>
            <p:nvPr/>
          </p:nvSpPr>
          <p:spPr>
            <a:xfrm>
              <a:off x="238613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47" name="Google Shape;347;p210"/>
            <p:cNvSpPr/>
            <p:nvPr/>
          </p:nvSpPr>
          <p:spPr>
            <a:xfrm>
              <a:off x="274003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48" name="Google Shape;348;p210"/>
            <p:cNvSpPr/>
            <p:nvPr/>
          </p:nvSpPr>
          <p:spPr>
            <a:xfrm>
              <a:off x="309394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49" name="Google Shape;349;p210"/>
            <p:cNvSpPr/>
            <p:nvPr/>
          </p:nvSpPr>
          <p:spPr>
            <a:xfrm>
              <a:off x="344784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50" name="Google Shape;350;p210"/>
            <p:cNvSpPr/>
            <p:nvPr/>
          </p:nvSpPr>
          <p:spPr>
            <a:xfrm>
              <a:off x="380175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51" name="Google Shape;351;p210"/>
            <p:cNvSpPr/>
            <p:nvPr/>
          </p:nvSpPr>
          <p:spPr>
            <a:xfrm>
              <a:off x="415566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52" name="Google Shape;352;p210"/>
            <p:cNvSpPr/>
            <p:nvPr/>
          </p:nvSpPr>
          <p:spPr>
            <a:xfrm>
              <a:off x="450956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53" name="Google Shape;353;p210"/>
            <p:cNvSpPr/>
            <p:nvPr/>
          </p:nvSpPr>
          <p:spPr>
            <a:xfrm>
              <a:off x="486347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54" name="Google Shape;354;p210"/>
            <p:cNvSpPr/>
            <p:nvPr/>
          </p:nvSpPr>
          <p:spPr>
            <a:xfrm>
              <a:off x="521737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55" name="Google Shape;355;p210"/>
            <p:cNvSpPr/>
            <p:nvPr/>
          </p:nvSpPr>
          <p:spPr>
            <a:xfrm>
              <a:off x="557128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56" name="Google Shape;356;p210"/>
            <p:cNvSpPr/>
            <p:nvPr/>
          </p:nvSpPr>
          <p:spPr>
            <a:xfrm>
              <a:off x="592519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57" name="Google Shape;357;p210"/>
            <p:cNvSpPr/>
            <p:nvPr/>
          </p:nvSpPr>
          <p:spPr>
            <a:xfrm>
              <a:off x="627909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58" name="Google Shape;358;p210"/>
            <p:cNvSpPr/>
            <p:nvPr/>
          </p:nvSpPr>
          <p:spPr>
            <a:xfrm>
              <a:off x="663300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59" name="Google Shape;359;p210"/>
            <p:cNvSpPr/>
            <p:nvPr/>
          </p:nvSpPr>
          <p:spPr>
            <a:xfrm>
              <a:off x="698690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60" name="Google Shape;360;p210"/>
            <p:cNvSpPr/>
            <p:nvPr/>
          </p:nvSpPr>
          <p:spPr>
            <a:xfrm>
              <a:off x="734081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61" name="Google Shape;361;p210"/>
            <p:cNvSpPr/>
            <p:nvPr/>
          </p:nvSpPr>
          <p:spPr>
            <a:xfrm>
              <a:off x="769472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62" name="Google Shape;362;p210"/>
            <p:cNvSpPr/>
            <p:nvPr/>
          </p:nvSpPr>
          <p:spPr>
            <a:xfrm>
              <a:off x="804862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63" name="Google Shape;363;p210"/>
            <p:cNvSpPr/>
            <p:nvPr/>
          </p:nvSpPr>
          <p:spPr>
            <a:xfrm>
              <a:off x="840253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64" name="Google Shape;364;p210"/>
            <p:cNvSpPr/>
            <p:nvPr/>
          </p:nvSpPr>
          <p:spPr>
            <a:xfrm>
              <a:off x="875643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65" name="Google Shape;365;p210"/>
            <p:cNvSpPr/>
            <p:nvPr/>
          </p:nvSpPr>
          <p:spPr>
            <a:xfrm>
              <a:off x="911034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66" name="Google Shape;366;p210"/>
            <p:cNvSpPr/>
            <p:nvPr/>
          </p:nvSpPr>
          <p:spPr>
            <a:xfrm>
              <a:off x="946425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67" name="Google Shape;367;p210"/>
            <p:cNvSpPr/>
            <p:nvPr/>
          </p:nvSpPr>
          <p:spPr>
            <a:xfrm>
              <a:off x="981815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68" name="Google Shape;368;p210"/>
            <p:cNvSpPr/>
            <p:nvPr/>
          </p:nvSpPr>
          <p:spPr>
            <a:xfrm>
              <a:off x="1017206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69" name="Google Shape;369;p210"/>
            <p:cNvSpPr/>
            <p:nvPr/>
          </p:nvSpPr>
          <p:spPr>
            <a:xfrm>
              <a:off x="1052596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70" name="Google Shape;370;p210"/>
            <p:cNvSpPr/>
            <p:nvPr/>
          </p:nvSpPr>
          <p:spPr>
            <a:xfrm>
              <a:off x="10879862"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71" name="Google Shape;371;p210"/>
            <p:cNvSpPr/>
            <p:nvPr/>
          </p:nvSpPr>
          <p:spPr>
            <a:xfrm>
              <a:off x="-9121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72" name="Google Shape;372;p210"/>
            <p:cNvSpPr/>
            <p:nvPr/>
          </p:nvSpPr>
          <p:spPr>
            <a:xfrm>
              <a:off x="26269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73" name="Google Shape;373;p210"/>
            <p:cNvSpPr/>
            <p:nvPr/>
          </p:nvSpPr>
          <p:spPr>
            <a:xfrm>
              <a:off x="61660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74" name="Google Shape;374;p210"/>
            <p:cNvSpPr/>
            <p:nvPr/>
          </p:nvSpPr>
          <p:spPr>
            <a:xfrm>
              <a:off x="97050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75" name="Google Shape;375;p210"/>
            <p:cNvSpPr/>
            <p:nvPr/>
          </p:nvSpPr>
          <p:spPr>
            <a:xfrm>
              <a:off x="132441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76" name="Google Shape;376;p210"/>
            <p:cNvSpPr/>
            <p:nvPr/>
          </p:nvSpPr>
          <p:spPr>
            <a:xfrm>
              <a:off x="167831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77" name="Google Shape;377;p210"/>
            <p:cNvSpPr/>
            <p:nvPr/>
          </p:nvSpPr>
          <p:spPr>
            <a:xfrm>
              <a:off x="203222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78" name="Google Shape;378;p210"/>
            <p:cNvSpPr/>
            <p:nvPr/>
          </p:nvSpPr>
          <p:spPr>
            <a:xfrm>
              <a:off x="238613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79" name="Google Shape;379;p210"/>
            <p:cNvSpPr/>
            <p:nvPr/>
          </p:nvSpPr>
          <p:spPr>
            <a:xfrm>
              <a:off x="274003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80" name="Google Shape;380;p210"/>
            <p:cNvSpPr/>
            <p:nvPr/>
          </p:nvSpPr>
          <p:spPr>
            <a:xfrm>
              <a:off x="309394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81" name="Google Shape;381;p210"/>
            <p:cNvSpPr/>
            <p:nvPr/>
          </p:nvSpPr>
          <p:spPr>
            <a:xfrm>
              <a:off x="344784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82" name="Google Shape;382;p210"/>
            <p:cNvSpPr/>
            <p:nvPr/>
          </p:nvSpPr>
          <p:spPr>
            <a:xfrm>
              <a:off x="380175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83" name="Google Shape;383;p210"/>
            <p:cNvSpPr/>
            <p:nvPr/>
          </p:nvSpPr>
          <p:spPr>
            <a:xfrm>
              <a:off x="415566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84" name="Google Shape;384;p210"/>
            <p:cNvSpPr/>
            <p:nvPr/>
          </p:nvSpPr>
          <p:spPr>
            <a:xfrm>
              <a:off x="450956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85" name="Google Shape;385;p210"/>
            <p:cNvSpPr/>
            <p:nvPr/>
          </p:nvSpPr>
          <p:spPr>
            <a:xfrm>
              <a:off x="486347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86" name="Google Shape;386;p210"/>
            <p:cNvSpPr/>
            <p:nvPr/>
          </p:nvSpPr>
          <p:spPr>
            <a:xfrm>
              <a:off x="521737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87" name="Google Shape;387;p210"/>
            <p:cNvSpPr/>
            <p:nvPr/>
          </p:nvSpPr>
          <p:spPr>
            <a:xfrm>
              <a:off x="557128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88" name="Google Shape;388;p210"/>
            <p:cNvSpPr/>
            <p:nvPr/>
          </p:nvSpPr>
          <p:spPr>
            <a:xfrm>
              <a:off x="592519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89" name="Google Shape;389;p210"/>
            <p:cNvSpPr/>
            <p:nvPr/>
          </p:nvSpPr>
          <p:spPr>
            <a:xfrm>
              <a:off x="627909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90" name="Google Shape;390;p210"/>
            <p:cNvSpPr/>
            <p:nvPr/>
          </p:nvSpPr>
          <p:spPr>
            <a:xfrm>
              <a:off x="663300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91" name="Google Shape;391;p210"/>
            <p:cNvSpPr/>
            <p:nvPr/>
          </p:nvSpPr>
          <p:spPr>
            <a:xfrm>
              <a:off x="698690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92" name="Google Shape;392;p210"/>
            <p:cNvSpPr/>
            <p:nvPr/>
          </p:nvSpPr>
          <p:spPr>
            <a:xfrm>
              <a:off x="734081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93" name="Google Shape;393;p210"/>
            <p:cNvSpPr/>
            <p:nvPr/>
          </p:nvSpPr>
          <p:spPr>
            <a:xfrm>
              <a:off x="769472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94" name="Google Shape;394;p210"/>
            <p:cNvSpPr/>
            <p:nvPr/>
          </p:nvSpPr>
          <p:spPr>
            <a:xfrm>
              <a:off x="804862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95" name="Google Shape;395;p210"/>
            <p:cNvSpPr/>
            <p:nvPr/>
          </p:nvSpPr>
          <p:spPr>
            <a:xfrm>
              <a:off x="840253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96" name="Google Shape;396;p210"/>
            <p:cNvSpPr/>
            <p:nvPr/>
          </p:nvSpPr>
          <p:spPr>
            <a:xfrm>
              <a:off x="875643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97" name="Google Shape;397;p210"/>
            <p:cNvSpPr/>
            <p:nvPr/>
          </p:nvSpPr>
          <p:spPr>
            <a:xfrm>
              <a:off x="911034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98" name="Google Shape;398;p210"/>
            <p:cNvSpPr/>
            <p:nvPr/>
          </p:nvSpPr>
          <p:spPr>
            <a:xfrm>
              <a:off x="946425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399" name="Google Shape;399;p210"/>
            <p:cNvSpPr/>
            <p:nvPr/>
          </p:nvSpPr>
          <p:spPr>
            <a:xfrm>
              <a:off x="981815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00" name="Google Shape;400;p210"/>
            <p:cNvSpPr/>
            <p:nvPr/>
          </p:nvSpPr>
          <p:spPr>
            <a:xfrm>
              <a:off x="1017206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01" name="Google Shape;401;p210"/>
            <p:cNvSpPr/>
            <p:nvPr/>
          </p:nvSpPr>
          <p:spPr>
            <a:xfrm>
              <a:off x="1052596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02" name="Google Shape;402;p210"/>
            <p:cNvSpPr/>
            <p:nvPr/>
          </p:nvSpPr>
          <p:spPr>
            <a:xfrm>
              <a:off x="10879862"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03" name="Google Shape;403;p210"/>
            <p:cNvSpPr/>
            <p:nvPr/>
          </p:nvSpPr>
          <p:spPr>
            <a:xfrm>
              <a:off x="-9121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04" name="Google Shape;404;p210"/>
            <p:cNvSpPr/>
            <p:nvPr/>
          </p:nvSpPr>
          <p:spPr>
            <a:xfrm>
              <a:off x="26269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05" name="Google Shape;405;p210"/>
            <p:cNvSpPr/>
            <p:nvPr/>
          </p:nvSpPr>
          <p:spPr>
            <a:xfrm>
              <a:off x="61660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06" name="Google Shape;406;p210"/>
            <p:cNvSpPr/>
            <p:nvPr/>
          </p:nvSpPr>
          <p:spPr>
            <a:xfrm>
              <a:off x="97050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07" name="Google Shape;407;p210"/>
            <p:cNvSpPr/>
            <p:nvPr/>
          </p:nvSpPr>
          <p:spPr>
            <a:xfrm>
              <a:off x="132441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08" name="Google Shape;408;p210"/>
            <p:cNvSpPr/>
            <p:nvPr/>
          </p:nvSpPr>
          <p:spPr>
            <a:xfrm>
              <a:off x="167831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09" name="Google Shape;409;p210"/>
            <p:cNvSpPr/>
            <p:nvPr/>
          </p:nvSpPr>
          <p:spPr>
            <a:xfrm>
              <a:off x="203222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10" name="Google Shape;410;p210"/>
            <p:cNvSpPr/>
            <p:nvPr/>
          </p:nvSpPr>
          <p:spPr>
            <a:xfrm>
              <a:off x="238613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11" name="Google Shape;411;p210"/>
            <p:cNvSpPr/>
            <p:nvPr/>
          </p:nvSpPr>
          <p:spPr>
            <a:xfrm>
              <a:off x="274003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12" name="Google Shape;412;p210"/>
            <p:cNvSpPr/>
            <p:nvPr/>
          </p:nvSpPr>
          <p:spPr>
            <a:xfrm>
              <a:off x="309394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13" name="Google Shape;413;p210"/>
            <p:cNvSpPr/>
            <p:nvPr/>
          </p:nvSpPr>
          <p:spPr>
            <a:xfrm>
              <a:off x="344784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14" name="Google Shape;414;p210"/>
            <p:cNvSpPr/>
            <p:nvPr/>
          </p:nvSpPr>
          <p:spPr>
            <a:xfrm>
              <a:off x="380175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15" name="Google Shape;415;p210"/>
            <p:cNvSpPr/>
            <p:nvPr/>
          </p:nvSpPr>
          <p:spPr>
            <a:xfrm>
              <a:off x="415566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16" name="Google Shape;416;p210"/>
            <p:cNvSpPr/>
            <p:nvPr/>
          </p:nvSpPr>
          <p:spPr>
            <a:xfrm>
              <a:off x="450956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17" name="Google Shape;417;p210"/>
            <p:cNvSpPr/>
            <p:nvPr/>
          </p:nvSpPr>
          <p:spPr>
            <a:xfrm>
              <a:off x="486347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18" name="Google Shape;418;p210"/>
            <p:cNvSpPr/>
            <p:nvPr/>
          </p:nvSpPr>
          <p:spPr>
            <a:xfrm>
              <a:off x="521737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19" name="Google Shape;419;p210"/>
            <p:cNvSpPr/>
            <p:nvPr/>
          </p:nvSpPr>
          <p:spPr>
            <a:xfrm>
              <a:off x="557128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20" name="Google Shape;420;p210"/>
            <p:cNvSpPr/>
            <p:nvPr/>
          </p:nvSpPr>
          <p:spPr>
            <a:xfrm>
              <a:off x="592519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21" name="Google Shape;421;p210"/>
            <p:cNvSpPr/>
            <p:nvPr/>
          </p:nvSpPr>
          <p:spPr>
            <a:xfrm>
              <a:off x="627909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22" name="Google Shape;422;p210"/>
            <p:cNvSpPr/>
            <p:nvPr/>
          </p:nvSpPr>
          <p:spPr>
            <a:xfrm>
              <a:off x="663300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23" name="Google Shape;423;p210"/>
            <p:cNvSpPr/>
            <p:nvPr/>
          </p:nvSpPr>
          <p:spPr>
            <a:xfrm>
              <a:off x="698690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24" name="Google Shape;424;p210"/>
            <p:cNvSpPr/>
            <p:nvPr/>
          </p:nvSpPr>
          <p:spPr>
            <a:xfrm>
              <a:off x="734081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25" name="Google Shape;425;p210"/>
            <p:cNvSpPr/>
            <p:nvPr/>
          </p:nvSpPr>
          <p:spPr>
            <a:xfrm>
              <a:off x="769472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26" name="Google Shape;426;p210"/>
            <p:cNvSpPr/>
            <p:nvPr/>
          </p:nvSpPr>
          <p:spPr>
            <a:xfrm>
              <a:off x="804862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27" name="Google Shape;427;p210"/>
            <p:cNvSpPr/>
            <p:nvPr/>
          </p:nvSpPr>
          <p:spPr>
            <a:xfrm>
              <a:off x="840253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28" name="Google Shape;428;p210"/>
            <p:cNvSpPr/>
            <p:nvPr/>
          </p:nvSpPr>
          <p:spPr>
            <a:xfrm>
              <a:off x="875643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29" name="Google Shape;429;p210"/>
            <p:cNvSpPr/>
            <p:nvPr/>
          </p:nvSpPr>
          <p:spPr>
            <a:xfrm>
              <a:off x="911034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30" name="Google Shape;430;p210"/>
            <p:cNvSpPr/>
            <p:nvPr/>
          </p:nvSpPr>
          <p:spPr>
            <a:xfrm>
              <a:off x="946425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31" name="Google Shape;431;p210"/>
            <p:cNvSpPr/>
            <p:nvPr/>
          </p:nvSpPr>
          <p:spPr>
            <a:xfrm>
              <a:off x="981815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32" name="Google Shape;432;p210"/>
            <p:cNvSpPr/>
            <p:nvPr/>
          </p:nvSpPr>
          <p:spPr>
            <a:xfrm>
              <a:off x="1017206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33" name="Google Shape;433;p210"/>
            <p:cNvSpPr/>
            <p:nvPr/>
          </p:nvSpPr>
          <p:spPr>
            <a:xfrm>
              <a:off x="1052596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34" name="Google Shape;434;p210"/>
            <p:cNvSpPr/>
            <p:nvPr/>
          </p:nvSpPr>
          <p:spPr>
            <a:xfrm>
              <a:off x="10879862"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35" name="Google Shape;435;p210"/>
            <p:cNvSpPr/>
            <p:nvPr/>
          </p:nvSpPr>
          <p:spPr>
            <a:xfrm>
              <a:off x="-9121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36" name="Google Shape;436;p210"/>
            <p:cNvSpPr/>
            <p:nvPr/>
          </p:nvSpPr>
          <p:spPr>
            <a:xfrm>
              <a:off x="26269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37" name="Google Shape;437;p210"/>
            <p:cNvSpPr/>
            <p:nvPr/>
          </p:nvSpPr>
          <p:spPr>
            <a:xfrm>
              <a:off x="61660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38" name="Google Shape;438;p210"/>
            <p:cNvSpPr/>
            <p:nvPr/>
          </p:nvSpPr>
          <p:spPr>
            <a:xfrm>
              <a:off x="97050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39" name="Google Shape;439;p210"/>
            <p:cNvSpPr/>
            <p:nvPr/>
          </p:nvSpPr>
          <p:spPr>
            <a:xfrm>
              <a:off x="132441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40" name="Google Shape;440;p210"/>
            <p:cNvSpPr/>
            <p:nvPr/>
          </p:nvSpPr>
          <p:spPr>
            <a:xfrm>
              <a:off x="167831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41" name="Google Shape;441;p210"/>
            <p:cNvSpPr/>
            <p:nvPr/>
          </p:nvSpPr>
          <p:spPr>
            <a:xfrm>
              <a:off x="203222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42" name="Google Shape;442;p210"/>
            <p:cNvSpPr/>
            <p:nvPr/>
          </p:nvSpPr>
          <p:spPr>
            <a:xfrm>
              <a:off x="238613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43" name="Google Shape;443;p210"/>
            <p:cNvSpPr/>
            <p:nvPr/>
          </p:nvSpPr>
          <p:spPr>
            <a:xfrm>
              <a:off x="274003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44" name="Google Shape;444;p210"/>
            <p:cNvSpPr/>
            <p:nvPr/>
          </p:nvSpPr>
          <p:spPr>
            <a:xfrm>
              <a:off x="309394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45" name="Google Shape;445;p210"/>
            <p:cNvSpPr/>
            <p:nvPr/>
          </p:nvSpPr>
          <p:spPr>
            <a:xfrm>
              <a:off x="344784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46" name="Google Shape;446;p210"/>
            <p:cNvSpPr/>
            <p:nvPr/>
          </p:nvSpPr>
          <p:spPr>
            <a:xfrm>
              <a:off x="380175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47" name="Google Shape;447;p210"/>
            <p:cNvSpPr/>
            <p:nvPr/>
          </p:nvSpPr>
          <p:spPr>
            <a:xfrm>
              <a:off x="415566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48" name="Google Shape;448;p210"/>
            <p:cNvSpPr/>
            <p:nvPr/>
          </p:nvSpPr>
          <p:spPr>
            <a:xfrm>
              <a:off x="450956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49" name="Google Shape;449;p210"/>
            <p:cNvSpPr/>
            <p:nvPr/>
          </p:nvSpPr>
          <p:spPr>
            <a:xfrm>
              <a:off x="486347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50" name="Google Shape;450;p210"/>
            <p:cNvSpPr/>
            <p:nvPr/>
          </p:nvSpPr>
          <p:spPr>
            <a:xfrm>
              <a:off x="521737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51" name="Google Shape;451;p210"/>
            <p:cNvSpPr/>
            <p:nvPr/>
          </p:nvSpPr>
          <p:spPr>
            <a:xfrm>
              <a:off x="557128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52" name="Google Shape;452;p210"/>
            <p:cNvSpPr/>
            <p:nvPr/>
          </p:nvSpPr>
          <p:spPr>
            <a:xfrm>
              <a:off x="592519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53" name="Google Shape;453;p210"/>
            <p:cNvSpPr/>
            <p:nvPr/>
          </p:nvSpPr>
          <p:spPr>
            <a:xfrm>
              <a:off x="627909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54" name="Google Shape;454;p210"/>
            <p:cNvSpPr/>
            <p:nvPr/>
          </p:nvSpPr>
          <p:spPr>
            <a:xfrm>
              <a:off x="663300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55" name="Google Shape;455;p210"/>
            <p:cNvSpPr/>
            <p:nvPr/>
          </p:nvSpPr>
          <p:spPr>
            <a:xfrm>
              <a:off x="698690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56" name="Google Shape;456;p210"/>
            <p:cNvSpPr/>
            <p:nvPr/>
          </p:nvSpPr>
          <p:spPr>
            <a:xfrm>
              <a:off x="734081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57" name="Google Shape;457;p210"/>
            <p:cNvSpPr/>
            <p:nvPr/>
          </p:nvSpPr>
          <p:spPr>
            <a:xfrm>
              <a:off x="769472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58" name="Google Shape;458;p210"/>
            <p:cNvSpPr/>
            <p:nvPr/>
          </p:nvSpPr>
          <p:spPr>
            <a:xfrm>
              <a:off x="804862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59" name="Google Shape;459;p210"/>
            <p:cNvSpPr/>
            <p:nvPr/>
          </p:nvSpPr>
          <p:spPr>
            <a:xfrm>
              <a:off x="840253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60" name="Google Shape;460;p210"/>
            <p:cNvSpPr/>
            <p:nvPr/>
          </p:nvSpPr>
          <p:spPr>
            <a:xfrm>
              <a:off x="875643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61" name="Google Shape;461;p210"/>
            <p:cNvSpPr/>
            <p:nvPr/>
          </p:nvSpPr>
          <p:spPr>
            <a:xfrm>
              <a:off x="911034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62" name="Google Shape;462;p210"/>
            <p:cNvSpPr/>
            <p:nvPr/>
          </p:nvSpPr>
          <p:spPr>
            <a:xfrm>
              <a:off x="946425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63" name="Google Shape;463;p210"/>
            <p:cNvSpPr/>
            <p:nvPr/>
          </p:nvSpPr>
          <p:spPr>
            <a:xfrm>
              <a:off x="981815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64" name="Google Shape;464;p210"/>
            <p:cNvSpPr/>
            <p:nvPr/>
          </p:nvSpPr>
          <p:spPr>
            <a:xfrm>
              <a:off x="1017206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65" name="Google Shape;465;p210"/>
            <p:cNvSpPr/>
            <p:nvPr/>
          </p:nvSpPr>
          <p:spPr>
            <a:xfrm>
              <a:off x="1052596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66" name="Google Shape;466;p210"/>
            <p:cNvSpPr/>
            <p:nvPr/>
          </p:nvSpPr>
          <p:spPr>
            <a:xfrm>
              <a:off x="10879862"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67" name="Google Shape;467;p210"/>
            <p:cNvSpPr/>
            <p:nvPr/>
          </p:nvSpPr>
          <p:spPr>
            <a:xfrm>
              <a:off x="-9121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68" name="Google Shape;468;p210"/>
            <p:cNvSpPr/>
            <p:nvPr/>
          </p:nvSpPr>
          <p:spPr>
            <a:xfrm>
              <a:off x="26269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69" name="Google Shape;469;p210"/>
            <p:cNvSpPr/>
            <p:nvPr/>
          </p:nvSpPr>
          <p:spPr>
            <a:xfrm>
              <a:off x="61660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70" name="Google Shape;470;p210"/>
            <p:cNvSpPr/>
            <p:nvPr/>
          </p:nvSpPr>
          <p:spPr>
            <a:xfrm>
              <a:off x="97050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71" name="Google Shape;471;p210"/>
            <p:cNvSpPr/>
            <p:nvPr/>
          </p:nvSpPr>
          <p:spPr>
            <a:xfrm>
              <a:off x="132441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72" name="Google Shape;472;p210"/>
            <p:cNvSpPr/>
            <p:nvPr/>
          </p:nvSpPr>
          <p:spPr>
            <a:xfrm>
              <a:off x="167831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73" name="Google Shape;473;p210"/>
            <p:cNvSpPr/>
            <p:nvPr/>
          </p:nvSpPr>
          <p:spPr>
            <a:xfrm>
              <a:off x="203222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74" name="Google Shape;474;p210"/>
            <p:cNvSpPr/>
            <p:nvPr/>
          </p:nvSpPr>
          <p:spPr>
            <a:xfrm>
              <a:off x="238613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75" name="Google Shape;475;p210"/>
            <p:cNvSpPr/>
            <p:nvPr/>
          </p:nvSpPr>
          <p:spPr>
            <a:xfrm>
              <a:off x="274003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76" name="Google Shape;476;p210"/>
            <p:cNvSpPr/>
            <p:nvPr/>
          </p:nvSpPr>
          <p:spPr>
            <a:xfrm>
              <a:off x="309394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77" name="Google Shape;477;p210"/>
            <p:cNvSpPr/>
            <p:nvPr/>
          </p:nvSpPr>
          <p:spPr>
            <a:xfrm>
              <a:off x="344784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78" name="Google Shape;478;p210"/>
            <p:cNvSpPr/>
            <p:nvPr/>
          </p:nvSpPr>
          <p:spPr>
            <a:xfrm>
              <a:off x="380175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79" name="Google Shape;479;p210"/>
            <p:cNvSpPr/>
            <p:nvPr/>
          </p:nvSpPr>
          <p:spPr>
            <a:xfrm>
              <a:off x="415566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80" name="Google Shape;480;p210"/>
            <p:cNvSpPr/>
            <p:nvPr/>
          </p:nvSpPr>
          <p:spPr>
            <a:xfrm>
              <a:off x="450956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81" name="Google Shape;481;p210"/>
            <p:cNvSpPr/>
            <p:nvPr/>
          </p:nvSpPr>
          <p:spPr>
            <a:xfrm>
              <a:off x="486347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82" name="Google Shape;482;p210"/>
            <p:cNvSpPr/>
            <p:nvPr/>
          </p:nvSpPr>
          <p:spPr>
            <a:xfrm>
              <a:off x="521737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83" name="Google Shape;483;p210"/>
            <p:cNvSpPr/>
            <p:nvPr/>
          </p:nvSpPr>
          <p:spPr>
            <a:xfrm>
              <a:off x="557128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84" name="Google Shape;484;p210"/>
            <p:cNvSpPr/>
            <p:nvPr/>
          </p:nvSpPr>
          <p:spPr>
            <a:xfrm>
              <a:off x="592519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85" name="Google Shape;485;p210"/>
            <p:cNvSpPr/>
            <p:nvPr/>
          </p:nvSpPr>
          <p:spPr>
            <a:xfrm>
              <a:off x="627909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86" name="Google Shape;486;p210"/>
            <p:cNvSpPr/>
            <p:nvPr/>
          </p:nvSpPr>
          <p:spPr>
            <a:xfrm>
              <a:off x="663300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87" name="Google Shape;487;p210"/>
            <p:cNvSpPr/>
            <p:nvPr/>
          </p:nvSpPr>
          <p:spPr>
            <a:xfrm>
              <a:off x="698690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88" name="Google Shape;488;p210"/>
            <p:cNvSpPr/>
            <p:nvPr/>
          </p:nvSpPr>
          <p:spPr>
            <a:xfrm>
              <a:off x="734081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89" name="Google Shape;489;p210"/>
            <p:cNvSpPr/>
            <p:nvPr/>
          </p:nvSpPr>
          <p:spPr>
            <a:xfrm>
              <a:off x="769472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90" name="Google Shape;490;p210"/>
            <p:cNvSpPr/>
            <p:nvPr/>
          </p:nvSpPr>
          <p:spPr>
            <a:xfrm>
              <a:off x="804862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91" name="Google Shape;491;p210"/>
            <p:cNvSpPr/>
            <p:nvPr/>
          </p:nvSpPr>
          <p:spPr>
            <a:xfrm>
              <a:off x="840253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92" name="Google Shape;492;p210"/>
            <p:cNvSpPr/>
            <p:nvPr/>
          </p:nvSpPr>
          <p:spPr>
            <a:xfrm>
              <a:off x="875643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93" name="Google Shape;493;p210"/>
            <p:cNvSpPr/>
            <p:nvPr/>
          </p:nvSpPr>
          <p:spPr>
            <a:xfrm>
              <a:off x="911034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94" name="Google Shape;494;p210"/>
            <p:cNvSpPr/>
            <p:nvPr/>
          </p:nvSpPr>
          <p:spPr>
            <a:xfrm>
              <a:off x="946425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95" name="Google Shape;495;p210"/>
            <p:cNvSpPr/>
            <p:nvPr/>
          </p:nvSpPr>
          <p:spPr>
            <a:xfrm>
              <a:off x="981815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96" name="Google Shape;496;p210"/>
            <p:cNvSpPr/>
            <p:nvPr/>
          </p:nvSpPr>
          <p:spPr>
            <a:xfrm>
              <a:off x="1017206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97" name="Google Shape;497;p210"/>
            <p:cNvSpPr/>
            <p:nvPr/>
          </p:nvSpPr>
          <p:spPr>
            <a:xfrm>
              <a:off x="1052596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98" name="Google Shape;498;p210"/>
            <p:cNvSpPr/>
            <p:nvPr/>
          </p:nvSpPr>
          <p:spPr>
            <a:xfrm>
              <a:off x="10879862"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499" name="Google Shape;499;p210"/>
            <p:cNvSpPr/>
            <p:nvPr/>
          </p:nvSpPr>
          <p:spPr>
            <a:xfrm>
              <a:off x="-9121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00" name="Google Shape;500;p210"/>
            <p:cNvSpPr/>
            <p:nvPr/>
          </p:nvSpPr>
          <p:spPr>
            <a:xfrm>
              <a:off x="26269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01" name="Google Shape;501;p210"/>
            <p:cNvSpPr/>
            <p:nvPr/>
          </p:nvSpPr>
          <p:spPr>
            <a:xfrm>
              <a:off x="61660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02" name="Google Shape;502;p210"/>
            <p:cNvSpPr/>
            <p:nvPr/>
          </p:nvSpPr>
          <p:spPr>
            <a:xfrm>
              <a:off x="97050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03" name="Google Shape;503;p210"/>
            <p:cNvSpPr/>
            <p:nvPr/>
          </p:nvSpPr>
          <p:spPr>
            <a:xfrm>
              <a:off x="132441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04" name="Google Shape;504;p210"/>
            <p:cNvSpPr/>
            <p:nvPr/>
          </p:nvSpPr>
          <p:spPr>
            <a:xfrm>
              <a:off x="167831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05" name="Google Shape;505;p210"/>
            <p:cNvSpPr/>
            <p:nvPr/>
          </p:nvSpPr>
          <p:spPr>
            <a:xfrm>
              <a:off x="203222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06" name="Google Shape;506;p210"/>
            <p:cNvSpPr/>
            <p:nvPr/>
          </p:nvSpPr>
          <p:spPr>
            <a:xfrm>
              <a:off x="238613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07" name="Google Shape;507;p210"/>
            <p:cNvSpPr/>
            <p:nvPr/>
          </p:nvSpPr>
          <p:spPr>
            <a:xfrm>
              <a:off x="274003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08" name="Google Shape;508;p210"/>
            <p:cNvSpPr/>
            <p:nvPr/>
          </p:nvSpPr>
          <p:spPr>
            <a:xfrm>
              <a:off x="309394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09" name="Google Shape;509;p210"/>
            <p:cNvSpPr/>
            <p:nvPr/>
          </p:nvSpPr>
          <p:spPr>
            <a:xfrm>
              <a:off x="344784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10" name="Google Shape;510;p210"/>
            <p:cNvSpPr/>
            <p:nvPr/>
          </p:nvSpPr>
          <p:spPr>
            <a:xfrm>
              <a:off x="380175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11" name="Google Shape;511;p210"/>
            <p:cNvSpPr/>
            <p:nvPr/>
          </p:nvSpPr>
          <p:spPr>
            <a:xfrm>
              <a:off x="415566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12" name="Google Shape;512;p210"/>
            <p:cNvSpPr/>
            <p:nvPr/>
          </p:nvSpPr>
          <p:spPr>
            <a:xfrm>
              <a:off x="450956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13" name="Google Shape;513;p210"/>
            <p:cNvSpPr/>
            <p:nvPr/>
          </p:nvSpPr>
          <p:spPr>
            <a:xfrm>
              <a:off x="486347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14" name="Google Shape;514;p210"/>
            <p:cNvSpPr/>
            <p:nvPr/>
          </p:nvSpPr>
          <p:spPr>
            <a:xfrm>
              <a:off x="521737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15" name="Google Shape;515;p210"/>
            <p:cNvSpPr/>
            <p:nvPr/>
          </p:nvSpPr>
          <p:spPr>
            <a:xfrm>
              <a:off x="557128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16" name="Google Shape;516;p210"/>
            <p:cNvSpPr/>
            <p:nvPr/>
          </p:nvSpPr>
          <p:spPr>
            <a:xfrm>
              <a:off x="592519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17" name="Google Shape;517;p210"/>
            <p:cNvSpPr/>
            <p:nvPr/>
          </p:nvSpPr>
          <p:spPr>
            <a:xfrm>
              <a:off x="627909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18" name="Google Shape;518;p210"/>
            <p:cNvSpPr/>
            <p:nvPr/>
          </p:nvSpPr>
          <p:spPr>
            <a:xfrm>
              <a:off x="663300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19" name="Google Shape;519;p210"/>
            <p:cNvSpPr/>
            <p:nvPr/>
          </p:nvSpPr>
          <p:spPr>
            <a:xfrm>
              <a:off x="698690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20" name="Google Shape;520;p210"/>
            <p:cNvSpPr/>
            <p:nvPr/>
          </p:nvSpPr>
          <p:spPr>
            <a:xfrm>
              <a:off x="734081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21" name="Google Shape;521;p210"/>
            <p:cNvSpPr/>
            <p:nvPr/>
          </p:nvSpPr>
          <p:spPr>
            <a:xfrm>
              <a:off x="769472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22" name="Google Shape;522;p210"/>
            <p:cNvSpPr/>
            <p:nvPr/>
          </p:nvSpPr>
          <p:spPr>
            <a:xfrm>
              <a:off x="804862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23" name="Google Shape;523;p210"/>
            <p:cNvSpPr/>
            <p:nvPr/>
          </p:nvSpPr>
          <p:spPr>
            <a:xfrm>
              <a:off x="840253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24" name="Google Shape;524;p210"/>
            <p:cNvSpPr/>
            <p:nvPr/>
          </p:nvSpPr>
          <p:spPr>
            <a:xfrm>
              <a:off x="875643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25" name="Google Shape;525;p210"/>
            <p:cNvSpPr/>
            <p:nvPr/>
          </p:nvSpPr>
          <p:spPr>
            <a:xfrm>
              <a:off x="911034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26" name="Google Shape;526;p210"/>
            <p:cNvSpPr/>
            <p:nvPr/>
          </p:nvSpPr>
          <p:spPr>
            <a:xfrm>
              <a:off x="946425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27" name="Google Shape;527;p210"/>
            <p:cNvSpPr/>
            <p:nvPr/>
          </p:nvSpPr>
          <p:spPr>
            <a:xfrm>
              <a:off x="981815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28" name="Google Shape;528;p210"/>
            <p:cNvSpPr/>
            <p:nvPr/>
          </p:nvSpPr>
          <p:spPr>
            <a:xfrm>
              <a:off x="1017206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29" name="Google Shape;529;p210"/>
            <p:cNvSpPr/>
            <p:nvPr/>
          </p:nvSpPr>
          <p:spPr>
            <a:xfrm>
              <a:off x="1052596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30" name="Google Shape;530;p210"/>
            <p:cNvSpPr/>
            <p:nvPr/>
          </p:nvSpPr>
          <p:spPr>
            <a:xfrm>
              <a:off x="10879862"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31" name="Google Shape;531;p210"/>
            <p:cNvSpPr/>
            <p:nvPr/>
          </p:nvSpPr>
          <p:spPr>
            <a:xfrm>
              <a:off x="-9121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32" name="Google Shape;532;p210"/>
            <p:cNvSpPr/>
            <p:nvPr/>
          </p:nvSpPr>
          <p:spPr>
            <a:xfrm>
              <a:off x="9912350" y="127000"/>
              <a:ext cx="400050" cy="42783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grpSp>
          <p:nvGrpSpPr>
            <p:cNvPr id="533" name="Google Shape;533;p210"/>
            <p:cNvGrpSpPr/>
            <p:nvPr/>
          </p:nvGrpSpPr>
          <p:grpSpPr>
            <a:xfrm>
              <a:off x="-664463" y="1060450"/>
              <a:ext cx="2884436" cy="4051302"/>
              <a:chOff x="-831850" y="581026"/>
              <a:chExt cx="3567113" cy="5010150"/>
            </a:xfrm>
          </p:grpSpPr>
          <p:sp>
            <p:nvSpPr>
              <p:cNvPr id="534" name="Google Shape;534;p210"/>
              <p:cNvSpPr/>
              <p:nvPr/>
            </p:nvSpPr>
            <p:spPr>
              <a:xfrm>
                <a:off x="-831850" y="2471738"/>
                <a:ext cx="3567113" cy="3119438"/>
              </a:xfrm>
              <a:custGeom>
                <a:rect b="b" l="l" r="r" t="t"/>
                <a:pathLst>
                  <a:path extrusionOk="0" h="406" w="464">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35" name="Google Shape;535;p210"/>
              <p:cNvSpPr/>
              <p:nvPr/>
            </p:nvSpPr>
            <p:spPr>
              <a:xfrm>
                <a:off x="490538" y="3262313"/>
                <a:ext cx="914400" cy="1590675"/>
              </a:xfrm>
              <a:custGeom>
                <a:rect b="b" l="l" r="r" t="t"/>
                <a:pathLst>
                  <a:path extrusionOk="0" h="207" w="119">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36" name="Google Shape;536;p210"/>
              <p:cNvSpPr/>
              <p:nvPr/>
            </p:nvSpPr>
            <p:spPr>
              <a:xfrm>
                <a:off x="-239713" y="581026"/>
                <a:ext cx="2382838" cy="1958975"/>
              </a:xfrm>
              <a:custGeom>
                <a:rect b="b" l="l" r="r" t="t"/>
                <a:pathLst>
                  <a:path extrusionOk="0" h="255" w="31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grpSp>
        <p:sp>
          <p:nvSpPr>
            <p:cNvPr id="537" name="Google Shape;537;p210"/>
            <p:cNvSpPr/>
            <p:nvPr/>
          </p:nvSpPr>
          <p:spPr>
            <a:xfrm>
              <a:off x="-1327308" y="-152400"/>
              <a:ext cx="1325690" cy="652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38" name="Google Shape;538;p210"/>
            <p:cNvSpPr/>
            <p:nvPr/>
          </p:nvSpPr>
          <p:spPr>
            <a:xfrm>
              <a:off x="10973671" y="-152400"/>
              <a:ext cx="1325690" cy="652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39" name="Google Shape;539;p210"/>
            <p:cNvSpPr/>
            <p:nvPr/>
          </p:nvSpPr>
          <p:spPr>
            <a:xfrm rot="-5400000">
              <a:off x="5129275" y="-5934192"/>
              <a:ext cx="405411" cy="114640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40" name="Google Shape;540;p210"/>
            <p:cNvSpPr/>
            <p:nvPr/>
          </p:nvSpPr>
          <p:spPr>
            <a:xfrm rot="-5400000">
              <a:off x="5129270" y="643723"/>
              <a:ext cx="405411" cy="114640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grpSp>
      <p:sp>
        <p:nvSpPr>
          <p:cNvPr id="541" name="Google Shape;541;p210"/>
          <p:cNvSpPr txBox="1"/>
          <p:nvPr>
            <p:ph type="title"/>
          </p:nvPr>
        </p:nvSpPr>
        <p:spPr>
          <a:xfrm>
            <a:off x="4770120" y="6278882"/>
            <a:ext cx="12435840" cy="98488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667">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210"/>
          <p:cNvSpPr txBox="1"/>
          <p:nvPr>
            <p:ph idx="1" type="body"/>
          </p:nvPr>
        </p:nvSpPr>
        <p:spPr>
          <a:xfrm>
            <a:off x="4770120" y="7269480"/>
            <a:ext cx="12435840" cy="8757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4001"/>
              <a:buFont typeface="Trebuchet MS"/>
              <a:buNone/>
              <a:defRPr b="0" sz="4000">
                <a:solidFill>
                  <a:schemeClr val="lt1"/>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543" name="Shape 543"/>
        <p:cNvGrpSpPr/>
        <p:nvPr/>
      </p:nvGrpSpPr>
      <p:grpSpPr>
        <a:xfrm>
          <a:off x="0" y="0"/>
          <a:ext cx="0" cy="0"/>
          <a:chOff x="0" y="0"/>
          <a:chExt cx="0" cy="0"/>
        </a:xfrm>
      </p:grpSpPr>
      <p:sp>
        <p:nvSpPr>
          <p:cNvPr id="544" name="Google Shape;544;p211"/>
          <p:cNvSpPr/>
          <p:nvPr/>
        </p:nvSpPr>
        <p:spPr>
          <a:xfrm>
            <a:off x="16433210" y="9536606"/>
            <a:ext cx="1677581" cy="5288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5" name="Shape 545"/>
        <p:cNvGrpSpPr/>
        <p:nvPr/>
      </p:nvGrpSpPr>
      <p:grpSpPr>
        <a:xfrm>
          <a:off x="0" y="0"/>
          <a:ext cx="0" cy="0"/>
          <a:chOff x="0" y="0"/>
          <a:chExt cx="0" cy="0"/>
        </a:xfrm>
      </p:grpSpPr>
      <p:sp>
        <p:nvSpPr>
          <p:cNvPr id="546" name="Google Shape;546;p212"/>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type="titleOnly">
  <p:cSld name="TITLE_ONLY">
    <p:spTree>
      <p:nvGrpSpPr>
        <p:cNvPr id="547" name="Shape 547"/>
        <p:cNvGrpSpPr/>
        <p:nvPr/>
      </p:nvGrpSpPr>
      <p:grpSpPr>
        <a:xfrm>
          <a:off x="0" y="0"/>
          <a:ext cx="0" cy="0"/>
          <a:chOff x="0" y="0"/>
          <a:chExt cx="0" cy="0"/>
        </a:xfrm>
      </p:grpSpPr>
      <p:sp>
        <p:nvSpPr>
          <p:cNvPr id="548" name="Google Shape;548;p213"/>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549" name="Google Shape;549;p213"/>
          <p:cNvSpPr txBox="1"/>
          <p:nvPr>
            <p:ph type="title"/>
          </p:nvPr>
        </p:nvSpPr>
        <p:spPr>
          <a:xfrm>
            <a:off x="830580" y="8615790"/>
            <a:ext cx="16626840" cy="89255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50" name="Shape 550"/>
        <p:cNvGrpSpPr/>
        <p:nvPr/>
      </p:nvGrpSpPr>
      <p:grpSpPr>
        <a:xfrm>
          <a:off x="0" y="0"/>
          <a:ext cx="0" cy="0"/>
          <a:chOff x="0" y="0"/>
          <a:chExt cx="0" cy="0"/>
        </a:xfrm>
      </p:grpSpPr>
      <p:pic>
        <p:nvPicPr>
          <p:cNvPr descr="A close up of an object&#10;&#10;Description automatically generated" id="551" name="Google Shape;551;p214"/>
          <p:cNvPicPr preferRelativeResize="0"/>
          <p:nvPr/>
        </p:nvPicPr>
        <p:blipFill rotWithShape="1">
          <a:blip r:embed="rId2">
            <a:alphaModFix/>
          </a:blip>
          <a:srcRect b="0" l="0" r="0" t="0"/>
          <a:stretch/>
        </p:blipFill>
        <p:spPr>
          <a:xfrm>
            <a:off x="0" y="0"/>
            <a:ext cx="18288000" cy="10287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_Coding">
  <p:cSld name="CONFIDENTIAL_Coding">
    <p:spTree>
      <p:nvGrpSpPr>
        <p:cNvPr id="40" name="Shape 40"/>
        <p:cNvGrpSpPr/>
        <p:nvPr/>
      </p:nvGrpSpPr>
      <p:grpSpPr>
        <a:xfrm>
          <a:off x="0" y="0"/>
          <a:ext cx="0" cy="0"/>
          <a:chOff x="0" y="0"/>
          <a:chExt cx="0" cy="0"/>
        </a:xfrm>
      </p:grpSpPr>
      <p:sp>
        <p:nvSpPr>
          <p:cNvPr id="41" name="Google Shape;41;p166"/>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300"/>
              <a:buFont typeface="Courier New"/>
              <a:buNone/>
              <a:defRPr b="0">
                <a:latin typeface="Courier New"/>
                <a:ea typeface="Courier New"/>
                <a:cs typeface="Courier New"/>
                <a:sym typeface="Courier Ne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6"/>
          <p:cNvSpPr txBox="1"/>
          <p:nvPr>
            <p:ph idx="1" type="body"/>
          </p:nvPr>
        </p:nvSpPr>
        <p:spPr>
          <a:xfrm>
            <a:off x="1257300" y="2436875"/>
            <a:ext cx="15773400" cy="682599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Courier New"/>
                <a:ea typeface="Courier New"/>
                <a:cs typeface="Courier New"/>
                <a:sym typeface="Courier New"/>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Courier New"/>
                <a:ea typeface="Courier New"/>
                <a:cs typeface="Courier New"/>
                <a:sym typeface="Courier New"/>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Courier New"/>
                <a:ea typeface="Courier New"/>
                <a:cs typeface="Courier New"/>
                <a:sym typeface="Courier New"/>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Courier New"/>
                <a:ea typeface="Courier New"/>
                <a:cs typeface="Courier New"/>
                <a:sym typeface="Courier New"/>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Courier New"/>
                <a:ea typeface="Courier New"/>
                <a:cs typeface="Courier New"/>
                <a:sym typeface="Courier New"/>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43" name="Google Shape;43;p166"/>
          <p:cNvSpPr txBox="1"/>
          <p:nvPr>
            <p:ph idx="2"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2200"/>
              <a:buFont typeface="Arial"/>
              <a:buNone/>
              <a:defRPr b="0" i="0" sz="2200" u="none" cap="none" strike="noStrike">
                <a:solidFill>
                  <a:schemeClr val="lt1"/>
                </a:solidFill>
                <a:latin typeface="Courier New"/>
                <a:ea typeface="Courier New"/>
                <a:cs typeface="Courier New"/>
                <a:sym typeface="Courier New"/>
              </a:defRPr>
            </a:lvl1pPr>
            <a:lvl2pPr indent="-228600" lvl="1" marL="9144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44" name="Google Shape;44;p166"/>
          <p:cNvSpPr txBox="1"/>
          <p:nvPr/>
        </p:nvSpPr>
        <p:spPr>
          <a:xfrm>
            <a:off x="354244" y="9779793"/>
            <a:ext cx="3092513" cy="2693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lt1"/>
                </a:solidFill>
                <a:latin typeface="Trebuchet MS"/>
                <a:ea typeface="Trebuchet MS"/>
                <a:cs typeface="Trebuchet MS"/>
                <a:sym typeface="Trebuchet MS"/>
              </a:rPr>
              <a:t>NVIDIA CONFIDENTIAL. DO NOT DISTRIBUTE.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552" name="Shape 552"/>
        <p:cNvGrpSpPr/>
        <p:nvPr/>
      </p:nvGrpSpPr>
      <p:grpSpPr>
        <a:xfrm>
          <a:off x="0" y="0"/>
          <a:ext cx="0" cy="0"/>
          <a:chOff x="0" y="0"/>
          <a:chExt cx="0" cy="0"/>
        </a:xfrm>
      </p:grpSpPr>
      <p:sp>
        <p:nvSpPr>
          <p:cNvPr id="553" name="Google Shape;553;p215"/>
          <p:cNvSpPr txBox="1"/>
          <p:nvPr>
            <p:ph type="title"/>
          </p:nvPr>
        </p:nvSpPr>
        <p:spPr>
          <a:xfrm>
            <a:off x="830580" y="868683"/>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4" name="Google Shape;554;p215"/>
          <p:cNvSpPr txBox="1"/>
          <p:nvPr>
            <p:ph idx="1" type="body"/>
          </p:nvPr>
        </p:nvSpPr>
        <p:spPr>
          <a:xfrm>
            <a:off x="861251" y="3505061"/>
            <a:ext cx="16581120" cy="619820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555" name="Google Shape;555;p215"/>
          <p:cNvSpPr txBox="1"/>
          <p:nvPr>
            <p:ph idx="2" type="body"/>
          </p:nvPr>
        </p:nvSpPr>
        <p:spPr>
          <a:xfrm>
            <a:off x="830580" y="1813563"/>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ubtitle, and Content">
  <p:cSld name="5_Title, Subtitle, and Content">
    <p:spTree>
      <p:nvGrpSpPr>
        <p:cNvPr id="556" name="Shape 556"/>
        <p:cNvGrpSpPr/>
        <p:nvPr/>
      </p:nvGrpSpPr>
      <p:grpSpPr>
        <a:xfrm>
          <a:off x="0" y="0"/>
          <a:ext cx="0" cy="0"/>
          <a:chOff x="0" y="0"/>
          <a:chExt cx="0" cy="0"/>
        </a:xfrm>
      </p:grpSpPr>
      <p:sp>
        <p:nvSpPr>
          <p:cNvPr id="557" name="Google Shape;557;p216"/>
          <p:cNvSpPr txBox="1"/>
          <p:nvPr>
            <p:ph type="title"/>
          </p:nvPr>
        </p:nvSpPr>
        <p:spPr>
          <a:xfrm>
            <a:off x="830580" y="868683"/>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216"/>
          <p:cNvSpPr txBox="1"/>
          <p:nvPr>
            <p:ph idx="1" type="body"/>
          </p:nvPr>
        </p:nvSpPr>
        <p:spPr>
          <a:xfrm>
            <a:off x="861251" y="3505061"/>
            <a:ext cx="16581120" cy="619820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334"/>
              <a:buFont typeface="Trebuchet MS"/>
              <a:buNone/>
              <a:defRPr sz="2334">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559" name="Google Shape;559;p216"/>
          <p:cNvSpPr txBox="1"/>
          <p:nvPr>
            <p:ph idx="2" type="body"/>
          </p:nvPr>
        </p:nvSpPr>
        <p:spPr>
          <a:xfrm>
            <a:off x="830580" y="1813560"/>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Content - NO LOGO &amp; PAGE NUMBER">
  <p:cSld name="1_Title, Subtitle, Content - NO LOGO &amp; PAGE NUMBER">
    <p:spTree>
      <p:nvGrpSpPr>
        <p:cNvPr id="560" name="Shape 560"/>
        <p:cNvGrpSpPr/>
        <p:nvPr/>
      </p:nvGrpSpPr>
      <p:grpSpPr>
        <a:xfrm>
          <a:off x="0" y="0"/>
          <a:ext cx="0" cy="0"/>
          <a:chOff x="0" y="0"/>
          <a:chExt cx="0" cy="0"/>
        </a:xfrm>
      </p:grpSpPr>
      <p:sp>
        <p:nvSpPr>
          <p:cNvPr id="561" name="Google Shape;561;p217"/>
          <p:cNvSpPr txBox="1"/>
          <p:nvPr>
            <p:ph type="title"/>
          </p:nvPr>
        </p:nvSpPr>
        <p:spPr>
          <a:xfrm>
            <a:off x="830580" y="868683"/>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2" name="Google Shape;562;p217"/>
          <p:cNvSpPr txBox="1"/>
          <p:nvPr>
            <p:ph idx="1" type="body"/>
          </p:nvPr>
        </p:nvSpPr>
        <p:spPr>
          <a:xfrm>
            <a:off x="853440" y="3505062"/>
            <a:ext cx="16581120" cy="615626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563" name="Google Shape;563;p217"/>
          <p:cNvSpPr txBox="1"/>
          <p:nvPr>
            <p:ph idx="2" type="body"/>
          </p:nvPr>
        </p:nvSpPr>
        <p:spPr>
          <a:xfrm>
            <a:off x="830580" y="1813563"/>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564" name="Google Shape;564;p217"/>
          <p:cNvSpPr/>
          <p:nvPr/>
        </p:nvSpPr>
        <p:spPr>
          <a:xfrm>
            <a:off x="16446825" y="9716468"/>
            <a:ext cx="1841178" cy="57053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p:cSld name="Title, Subtitle, and Content 1">
    <p:spTree>
      <p:nvGrpSpPr>
        <p:cNvPr id="565" name="Shape 565"/>
        <p:cNvGrpSpPr/>
        <p:nvPr/>
      </p:nvGrpSpPr>
      <p:grpSpPr>
        <a:xfrm>
          <a:off x="0" y="0"/>
          <a:ext cx="0" cy="0"/>
          <a:chOff x="0" y="0"/>
          <a:chExt cx="0" cy="0"/>
        </a:xfrm>
      </p:grpSpPr>
      <p:sp>
        <p:nvSpPr>
          <p:cNvPr id="566" name="Google Shape;566;p218"/>
          <p:cNvSpPr txBox="1"/>
          <p:nvPr>
            <p:ph type="title"/>
          </p:nvPr>
        </p:nvSpPr>
        <p:spPr>
          <a:xfrm>
            <a:off x="830582" y="1229044"/>
            <a:ext cx="16627001" cy="985001"/>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dk2"/>
              </a:buClr>
              <a:buSzPts val="1400"/>
              <a:buFont typeface="Trebuchet MS"/>
              <a:buNone/>
              <a:defRPr b="1" i="0" sz="6000" u="none" cap="none" strike="noStrike">
                <a:solidFill>
                  <a:schemeClr val="dk2"/>
                </a:solidFill>
                <a:latin typeface="Trebuchet MS"/>
                <a:ea typeface="Trebuchet MS"/>
                <a:cs typeface="Trebuchet MS"/>
                <a:sym typeface="Trebuchet MS"/>
              </a:defRPr>
            </a:lvl1pPr>
            <a:lvl2pPr lvl="1" marR="0" algn="l">
              <a:lnSpc>
                <a:spcPct val="100000"/>
              </a:lnSpc>
              <a:spcBef>
                <a:spcPts val="0"/>
              </a:spcBef>
              <a:spcAft>
                <a:spcPts val="0"/>
              </a:spcAft>
              <a:buClr>
                <a:srgbClr val="73B900"/>
              </a:buClr>
              <a:buSzPts val="1400"/>
              <a:buFont typeface="Arial"/>
              <a:buNone/>
              <a:defRPr b="1" i="0" sz="5334" u="none" cap="none" strike="noStrike">
                <a:solidFill>
                  <a:srgbClr val="73B900"/>
                </a:solidFill>
                <a:latin typeface="Arial"/>
                <a:ea typeface="Arial"/>
                <a:cs typeface="Arial"/>
                <a:sym typeface="Arial"/>
              </a:defRPr>
            </a:lvl2pPr>
            <a:lvl3pPr lvl="2" marR="0" algn="l">
              <a:lnSpc>
                <a:spcPct val="100000"/>
              </a:lnSpc>
              <a:spcBef>
                <a:spcPts val="0"/>
              </a:spcBef>
              <a:spcAft>
                <a:spcPts val="0"/>
              </a:spcAft>
              <a:buClr>
                <a:srgbClr val="73B900"/>
              </a:buClr>
              <a:buSzPts val="1400"/>
              <a:buFont typeface="Arial"/>
              <a:buNone/>
              <a:defRPr b="1" i="0" sz="5334" u="none" cap="none" strike="noStrike">
                <a:solidFill>
                  <a:srgbClr val="73B900"/>
                </a:solidFill>
                <a:latin typeface="Arial"/>
                <a:ea typeface="Arial"/>
                <a:cs typeface="Arial"/>
                <a:sym typeface="Arial"/>
              </a:defRPr>
            </a:lvl3pPr>
            <a:lvl4pPr lvl="3" marR="0" algn="l">
              <a:lnSpc>
                <a:spcPct val="100000"/>
              </a:lnSpc>
              <a:spcBef>
                <a:spcPts val="0"/>
              </a:spcBef>
              <a:spcAft>
                <a:spcPts val="0"/>
              </a:spcAft>
              <a:buClr>
                <a:srgbClr val="73B900"/>
              </a:buClr>
              <a:buSzPts val="1400"/>
              <a:buFont typeface="Arial"/>
              <a:buNone/>
              <a:defRPr b="1" i="0" sz="5334" u="none" cap="none" strike="noStrike">
                <a:solidFill>
                  <a:srgbClr val="73B900"/>
                </a:solidFill>
                <a:latin typeface="Arial"/>
                <a:ea typeface="Arial"/>
                <a:cs typeface="Arial"/>
                <a:sym typeface="Arial"/>
              </a:defRPr>
            </a:lvl4pPr>
            <a:lvl5pPr lvl="4" marR="0" algn="l">
              <a:lnSpc>
                <a:spcPct val="100000"/>
              </a:lnSpc>
              <a:spcBef>
                <a:spcPts val="0"/>
              </a:spcBef>
              <a:spcAft>
                <a:spcPts val="0"/>
              </a:spcAft>
              <a:buClr>
                <a:srgbClr val="73B900"/>
              </a:buClr>
              <a:buSzPts val="1400"/>
              <a:buFont typeface="Arial"/>
              <a:buNone/>
              <a:defRPr b="1" i="0" sz="5334" u="none" cap="none" strike="noStrike">
                <a:solidFill>
                  <a:srgbClr val="73B900"/>
                </a:solidFill>
                <a:latin typeface="Arial"/>
                <a:ea typeface="Arial"/>
                <a:cs typeface="Arial"/>
                <a:sym typeface="Arial"/>
              </a:defRPr>
            </a:lvl5pPr>
            <a:lvl6pPr lvl="5" marR="0" algn="l">
              <a:lnSpc>
                <a:spcPct val="100000"/>
              </a:lnSpc>
              <a:spcBef>
                <a:spcPts val="0"/>
              </a:spcBef>
              <a:spcAft>
                <a:spcPts val="0"/>
              </a:spcAft>
              <a:buClr>
                <a:srgbClr val="73B900"/>
              </a:buClr>
              <a:buSzPts val="1400"/>
              <a:buFont typeface="Arial"/>
              <a:buNone/>
              <a:defRPr b="1" i="0" sz="5334" u="none" cap="none" strike="noStrike">
                <a:solidFill>
                  <a:srgbClr val="73B900"/>
                </a:solidFill>
                <a:latin typeface="Arial"/>
                <a:ea typeface="Arial"/>
                <a:cs typeface="Arial"/>
                <a:sym typeface="Arial"/>
              </a:defRPr>
            </a:lvl6pPr>
            <a:lvl7pPr lvl="6" marR="0" algn="l">
              <a:lnSpc>
                <a:spcPct val="100000"/>
              </a:lnSpc>
              <a:spcBef>
                <a:spcPts val="0"/>
              </a:spcBef>
              <a:spcAft>
                <a:spcPts val="0"/>
              </a:spcAft>
              <a:buClr>
                <a:srgbClr val="73B900"/>
              </a:buClr>
              <a:buSzPts val="1400"/>
              <a:buFont typeface="Arial"/>
              <a:buNone/>
              <a:defRPr b="1" i="0" sz="5334" u="none" cap="none" strike="noStrike">
                <a:solidFill>
                  <a:srgbClr val="73B900"/>
                </a:solidFill>
                <a:latin typeface="Arial"/>
                <a:ea typeface="Arial"/>
                <a:cs typeface="Arial"/>
                <a:sym typeface="Arial"/>
              </a:defRPr>
            </a:lvl7pPr>
            <a:lvl8pPr lvl="7" marR="0" algn="l">
              <a:lnSpc>
                <a:spcPct val="100000"/>
              </a:lnSpc>
              <a:spcBef>
                <a:spcPts val="0"/>
              </a:spcBef>
              <a:spcAft>
                <a:spcPts val="0"/>
              </a:spcAft>
              <a:buClr>
                <a:srgbClr val="73B900"/>
              </a:buClr>
              <a:buSzPts val="1400"/>
              <a:buFont typeface="Arial"/>
              <a:buNone/>
              <a:defRPr b="1" i="0" sz="5334" u="none" cap="none" strike="noStrike">
                <a:solidFill>
                  <a:srgbClr val="73B900"/>
                </a:solidFill>
                <a:latin typeface="Arial"/>
                <a:ea typeface="Arial"/>
                <a:cs typeface="Arial"/>
                <a:sym typeface="Arial"/>
              </a:defRPr>
            </a:lvl8pPr>
            <a:lvl9pPr lvl="8" marR="0" algn="l">
              <a:lnSpc>
                <a:spcPct val="100000"/>
              </a:lnSpc>
              <a:spcBef>
                <a:spcPts val="0"/>
              </a:spcBef>
              <a:spcAft>
                <a:spcPts val="0"/>
              </a:spcAft>
              <a:buClr>
                <a:srgbClr val="73B900"/>
              </a:buClr>
              <a:buSzPts val="1400"/>
              <a:buFont typeface="Arial"/>
              <a:buNone/>
              <a:defRPr b="1" i="0" sz="5334" u="none" cap="none" strike="noStrike">
                <a:solidFill>
                  <a:srgbClr val="73B900"/>
                </a:solidFill>
                <a:latin typeface="Arial"/>
                <a:ea typeface="Arial"/>
                <a:cs typeface="Arial"/>
                <a:sym typeface="Arial"/>
              </a:defRPr>
            </a:lvl9pPr>
          </a:lstStyle>
          <a:p/>
        </p:txBody>
      </p:sp>
      <p:sp>
        <p:nvSpPr>
          <p:cNvPr id="567" name="Google Shape;567;p218"/>
          <p:cNvSpPr txBox="1"/>
          <p:nvPr>
            <p:ph idx="1" type="body"/>
          </p:nvPr>
        </p:nvSpPr>
        <p:spPr>
          <a:xfrm>
            <a:off x="861251" y="3505059"/>
            <a:ext cx="16581000" cy="61980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500"/>
              </a:spcBef>
              <a:spcAft>
                <a:spcPts val="0"/>
              </a:spcAft>
              <a:buClr>
                <a:schemeClr val="dk1"/>
              </a:buClr>
              <a:buSzPts val="1800"/>
              <a:buFont typeface="Trebuchet MS"/>
              <a:buNone/>
              <a:defRPr b="0" i="0" sz="3000" u="none" cap="none" strike="noStrike">
                <a:solidFill>
                  <a:schemeClr val="dk2"/>
                </a:solidFill>
                <a:latin typeface="Trebuchet MS"/>
                <a:ea typeface="Trebuchet MS"/>
                <a:cs typeface="Trebuchet MS"/>
                <a:sym typeface="Trebuchet MS"/>
              </a:defRPr>
            </a:lvl1pPr>
            <a:lvl2pPr indent="-228600" lvl="1" marL="914400" marR="0" algn="l">
              <a:lnSpc>
                <a:spcPct val="90000"/>
              </a:lnSpc>
              <a:spcBef>
                <a:spcPts val="1500"/>
              </a:spcBef>
              <a:spcAft>
                <a:spcPts val="0"/>
              </a:spcAft>
              <a:buClr>
                <a:schemeClr val="dk1"/>
              </a:buClr>
              <a:buSzPts val="1600"/>
              <a:buFont typeface="Trebuchet MS"/>
              <a:buNone/>
              <a:defRPr b="0" i="0" sz="2667" u="none" cap="none" strike="noStrike">
                <a:solidFill>
                  <a:schemeClr val="dk2"/>
                </a:solidFill>
                <a:latin typeface="Trebuchet MS"/>
                <a:ea typeface="Trebuchet MS"/>
                <a:cs typeface="Trebuchet MS"/>
                <a:sym typeface="Trebuchet MS"/>
              </a:defRPr>
            </a:lvl2pPr>
            <a:lvl3pPr indent="-228600" lvl="2" marL="1371600" marR="0" algn="l">
              <a:lnSpc>
                <a:spcPct val="90000"/>
              </a:lnSpc>
              <a:spcBef>
                <a:spcPts val="1500"/>
              </a:spcBef>
              <a:spcAft>
                <a:spcPts val="0"/>
              </a:spcAft>
              <a:buClr>
                <a:schemeClr val="dk1"/>
              </a:buClr>
              <a:buSzPts val="1400"/>
              <a:buFont typeface="Trebuchet MS"/>
              <a:buNone/>
              <a:defRPr b="0" i="0" sz="2334" u="none" cap="none" strike="noStrike">
                <a:solidFill>
                  <a:schemeClr val="dk2"/>
                </a:solidFill>
                <a:latin typeface="Trebuchet MS"/>
                <a:ea typeface="Trebuchet MS"/>
                <a:cs typeface="Trebuchet MS"/>
                <a:sym typeface="Trebuchet MS"/>
              </a:defRPr>
            </a:lvl3pPr>
            <a:lvl4pPr indent="-342900" lvl="3" marL="1828800" marR="0" algn="l">
              <a:lnSpc>
                <a:spcPct val="100000"/>
              </a:lnSpc>
              <a:spcBef>
                <a:spcPts val="1500"/>
              </a:spcBef>
              <a:spcAft>
                <a:spcPts val="0"/>
              </a:spcAft>
              <a:buClr>
                <a:schemeClr val="dk1"/>
              </a:buClr>
              <a:buSzPts val="1800"/>
              <a:buFont typeface="Noto Sans Symbols"/>
              <a:buChar char="▪"/>
              <a:defRPr b="0" i="0" sz="3000" u="none" cap="none" strike="noStrike">
                <a:solidFill>
                  <a:schemeClr val="lt1"/>
                </a:solidFill>
                <a:latin typeface="Trebuchet MS"/>
                <a:ea typeface="Trebuchet MS"/>
                <a:cs typeface="Trebuchet MS"/>
                <a:sym typeface="Trebuchet MS"/>
              </a:defRPr>
            </a:lvl4pPr>
            <a:lvl5pPr indent="-355600" lvl="4" marL="2286000" marR="0" algn="l">
              <a:lnSpc>
                <a:spcPct val="100000"/>
              </a:lnSpc>
              <a:spcBef>
                <a:spcPts val="666"/>
              </a:spcBef>
              <a:spcAft>
                <a:spcPts val="0"/>
              </a:spcAft>
              <a:buClr>
                <a:schemeClr val="dk1"/>
              </a:buClr>
              <a:buSzPts val="2000"/>
              <a:buFont typeface="Noto Sans Symbols"/>
              <a:buChar char="▪"/>
              <a:defRPr b="0" i="0" sz="3333" u="none" cap="none" strike="noStrike">
                <a:solidFill>
                  <a:schemeClr val="lt1"/>
                </a:solidFill>
                <a:latin typeface="Trebuchet MS"/>
                <a:ea typeface="Trebuchet MS"/>
                <a:cs typeface="Trebuchet MS"/>
                <a:sym typeface="Trebuchet MS"/>
              </a:defRPr>
            </a:lvl5pPr>
            <a:lvl6pPr indent="-355600" lvl="5" marL="2743200" marR="0" algn="l">
              <a:lnSpc>
                <a:spcPct val="100000"/>
              </a:lnSpc>
              <a:spcBef>
                <a:spcPts val="666"/>
              </a:spcBef>
              <a:spcAft>
                <a:spcPts val="0"/>
              </a:spcAft>
              <a:buClr>
                <a:schemeClr val="dk2"/>
              </a:buClr>
              <a:buSzPts val="2000"/>
              <a:buFont typeface="Trebuchet MS"/>
              <a:buChar char="»"/>
              <a:defRPr b="0" i="0" sz="3333" u="none" cap="none" strike="noStrike">
                <a:solidFill>
                  <a:schemeClr val="dk2"/>
                </a:solidFill>
                <a:latin typeface="Trebuchet MS"/>
                <a:ea typeface="Trebuchet MS"/>
                <a:cs typeface="Trebuchet MS"/>
                <a:sym typeface="Trebuchet MS"/>
              </a:defRPr>
            </a:lvl6pPr>
            <a:lvl7pPr indent="-355600" lvl="6" marL="3200400" marR="0" algn="l">
              <a:lnSpc>
                <a:spcPct val="100000"/>
              </a:lnSpc>
              <a:spcBef>
                <a:spcPts val="666"/>
              </a:spcBef>
              <a:spcAft>
                <a:spcPts val="0"/>
              </a:spcAft>
              <a:buClr>
                <a:schemeClr val="dk2"/>
              </a:buClr>
              <a:buSzPts val="2000"/>
              <a:buFont typeface="Trebuchet MS"/>
              <a:buChar char="»"/>
              <a:defRPr b="0" i="0" sz="3333" u="none" cap="none" strike="noStrike">
                <a:solidFill>
                  <a:schemeClr val="dk2"/>
                </a:solidFill>
                <a:latin typeface="Trebuchet MS"/>
                <a:ea typeface="Trebuchet MS"/>
                <a:cs typeface="Trebuchet MS"/>
                <a:sym typeface="Trebuchet MS"/>
              </a:defRPr>
            </a:lvl7pPr>
            <a:lvl8pPr indent="-355600" lvl="7" marL="3657600" marR="0" algn="l">
              <a:lnSpc>
                <a:spcPct val="100000"/>
              </a:lnSpc>
              <a:spcBef>
                <a:spcPts val="666"/>
              </a:spcBef>
              <a:spcAft>
                <a:spcPts val="0"/>
              </a:spcAft>
              <a:buClr>
                <a:schemeClr val="dk2"/>
              </a:buClr>
              <a:buSzPts val="2000"/>
              <a:buFont typeface="Trebuchet MS"/>
              <a:buChar char="»"/>
              <a:defRPr b="0" i="0" sz="3333" u="none" cap="none" strike="noStrike">
                <a:solidFill>
                  <a:schemeClr val="dk2"/>
                </a:solidFill>
                <a:latin typeface="Trebuchet MS"/>
                <a:ea typeface="Trebuchet MS"/>
                <a:cs typeface="Trebuchet MS"/>
                <a:sym typeface="Trebuchet MS"/>
              </a:defRPr>
            </a:lvl8pPr>
            <a:lvl9pPr indent="-355600" lvl="8" marL="4114800" marR="0" algn="l">
              <a:lnSpc>
                <a:spcPct val="100000"/>
              </a:lnSpc>
              <a:spcBef>
                <a:spcPts val="666"/>
              </a:spcBef>
              <a:spcAft>
                <a:spcPts val="0"/>
              </a:spcAft>
              <a:buClr>
                <a:schemeClr val="dk2"/>
              </a:buClr>
              <a:buSzPts val="2000"/>
              <a:buFont typeface="Trebuchet MS"/>
              <a:buChar char="»"/>
              <a:defRPr b="0" i="0" sz="3333" u="none" cap="none" strike="noStrike">
                <a:solidFill>
                  <a:schemeClr val="dk2"/>
                </a:solidFill>
                <a:latin typeface="Trebuchet MS"/>
                <a:ea typeface="Trebuchet MS"/>
                <a:cs typeface="Trebuchet MS"/>
                <a:sym typeface="Trebuchet MS"/>
              </a:defRPr>
            </a:lvl9pPr>
          </a:lstStyle>
          <a:p/>
        </p:txBody>
      </p:sp>
      <p:sp>
        <p:nvSpPr>
          <p:cNvPr id="568" name="Google Shape;568;p218"/>
          <p:cNvSpPr txBox="1"/>
          <p:nvPr>
            <p:ph idx="2" type="body"/>
          </p:nvPr>
        </p:nvSpPr>
        <p:spPr>
          <a:xfrm>
            <a:off x="830582" y="2099222"/>
            <a:ext cx="16627001" cy="876000"/>
          </a:xfrm>
          <a:prstGeom prst="rect">
            <a:avLst/>
          </a:prstGeom>
          <a:noFill/>
          <a:ln>
            <a:noFill/>
          </a:ln>
        </p:spPr>
        <p:txBody>
          <a:bodyPr anchorCtr="0" anchor="t" bIns="45700" lIns="91425" spcFirstLastPara="1" rIns="91425" wrap="square" tIns="45700">
            <a:noAutofit/>
          </a:bodyPr>
          <a:lstStyle>
            <a:lvl1pPr indent="-228600" lvl="0" marL="457200" marR="0" algn="ctr">
              <a:lnSpc>
                <a:spcPct val="90000"/>
              </a:lnSpc>
              <a:spcBef>
                <a:spcPts val="1500"/>
              </a:spcBef>
              <a:spcAft>
                <a:spcPts val="0"/>
              </a:spcAft>
              <a:buClr>
                <a:schemeClr val="dk1"/>
              </a:buClr>
              <a:buSzPts val="2400"/>
              <a:buFont typeface="Trebuchet MS"/>
              <a:buNone/>
              <a:defRPr b="0" i="0" sz="4000" u="none" cap="none" strike="noStrike">
                <a:solidFill>
                  <a:schemeClr val="lt2"/>
                </a:solidFill>
                <a:latin typeface="Trebuchet MS"/>
                <a:ea typeface="Trebuchet MS"/>
                <a:cs typeface="Trebuchet MS"/>
                <a:sym typeface="Trebuchet MS"/>
              </a:defRPr>
            </a:lvl1pPr>
            <a:lvl2pPr indent="-228600" lvl="1" marL="914400" marR="0" algn="ctr">
              <a:lnSpc>
                <a:spcPct val="90000"/>
              </a:lnSpc>
              <a:spcBef>
                <a:spcPts val="1500"/>
              </a:spcBef>
              <a:spcAft>
                <a:spcPts val="0"/>
              </a:spcAft>
              <a:buClr>
                <a:schemeClr val="dk1"/>
              </a:buClr>
              <a:buSzPts val="2800"/>
              <a:buFont typeface="Trebuchet MS"/>
              <a:buNone/>
              <a:defRPr b="0" i="0" sz="4667" u="none" cap="none" strike="noStrike">
                <a:solidFill>
                  <a:schemeClr val="lt2"/>
                </a:solidFill>
                <a:latin typeface="Trebuchet MS"/>
                <a:ea typeface="Trebuchet MS"/>
                <a:cs typeface="Trebuchet MS"/>
                <a:sym typeface="Trebuchet MS"/>
              </a:defRPr>
            </a:lvl2pPr>
            <a:lvl3pPr indent="-228600" lvl="2" marL="1371600" marR="0" algn="ctr">
              <a:lnSpc>
                <a:spcPct val="90000"/>
              </a:lnSpc>
              <a:spcBef>
                <a:spcPts val="1500"/>
              </a:spcBef>
              <a:spcAft>
                <a:spcPts val="0"/>
              </a:spcAft>
              <a:buClr>
                <a:schemeClr val="dk1"/>
              </a:buClr>
              <a:buSzPts val="2800"/>
              <a:buFont typeface="Trebuchet MS"/>
              <a:buNone/>
              <a:defRPr b="0" i="0" sz="4667" u="none" cap="none" strike="noStrike">
                <a:solidFill>
                  <a:schemeClr val="lt2"/>
                </a:solidFill>
                <a:latin typeface="Trebuchet MS"/>
                <a:ea typeface="Trebuchet MS"/>
                <a:cs typeface="Trebuchet MS"/>
                <a:sym typeface="Trebuchet MS"/>
              </a:defRPr>
            </a:lvl3pPr>
            <a:lvl4pPr indent="-228600" lvl="3" marL="1828800" marR="0" algn="ctr">
              <a:lnSpc>
                <a:spcPct val="100000"/>
              </a:lnSpc>
              <a:spcBef>
                <a:spcPts val="1500"/>
              </a:spcBef>
              <a:spcAft>
                <a:spcPts val="0"/>
              </a:spcAft>
              <a:buClr>
                <a:schemeClr val="lt2"/>
              </a:buClr>
              <a:buSzPts val="2800"/>
              <a:buFont typeface="Trebuchet MS"/>
              <a:buNone/>
              <a:defRPr b="0" i="0" sz="4667" u="none" cap="none" strike="noStrike">
                <a:solidFill>
                  <a:schemeClr val="lt2"/>
                </a:solidFill>
                <a:latin typeface="Trebuchet MS"/>
                <a:ea typeface="Trebuchet MS"/>
                <a:cs typeface="Trebuchet MS"/>
                <a:sym typeface="Trebuchet MS"/>
              </a:defRPr>
            </a:lvl4pPr>
            <a:lvl5pPr indent="-228600" lvl="4" marL="2286000" marR="0" algn="ctr">
              <a:lnSpc>
                <a:spcPct val="100000"/>
              </a:lnSpc>
              <a:spcBef>
                <a:spcPts val="933"/>
              </a:spcBef>
              <a:spcAft>
                <a:spcPts val="0"/>
              </a:spcAft>
              <a:buClr>
                <a:schemeClr val="lt2"/>
              </a:buClr>
              <a:buSzPts val="2800"/>
              <a:buFont typeface="Trebuchet MS"/>
              <a:buNone/>
              <a:defRPr b="0" i="0" sz="4667" u="none" cap="none" strike="noStrike">
                <a:solidFill>
                  <a:schemeClr val="lt2"/>
                </a:solidFill>
                <a:latin typeface="Trebuchet MS"/>
                <a:ea typeface="Trebuchet MS"/>
                <a:cs typeface="Trebuchet MS"/>
                <a:sym typeface="Trebuchet MS"/>
              </a:defRPr>
            </a:lvl5pPr>
            <a:lvl6pPr indent="-355600" lvl="5" marL="2743200" marR="0" algn="l">
              <a:lnSpc>
                <a:spcPct val="100000"/>
              </a:lnSpc>
              <a:spcBef>
                <a:spcPts val="666"/>
              </a:spcBef>
              <a:spcAft>
                <a:spcPts val="0"/>
              </a:spcAft>
              <a:buClr>
                <a:schemeClr val="dk2"/>
              </a:buClr>
              <a:buSzPts val="2000"/>
              <a:buFont typeface="Trebuchet MS"/>
              <a:buChar char="»"/>
              <a:defRPr b="0" i="0" sz="3333" u="none" cap="none" strike="noStrike">
                <a:solidFill>
                  <a:schemeClr val="dk2"/>
                </a:solidFill>
                <a:latin typeface="Trebuchet MS"/>
                <a:ea typeface="Trebuchet MS"/>
                <a:cs typeface="Trebuchet MS"/>
                <a:sym typeface="Trebuchet MS"/>
              </a:defRPr>
            </a:lvl6pPr>
            <a:lvl7pPr indent="-355600" lvl="6" marL="3200400" marR="0" algn="l">
              <a:lnSpc>
                <a:spcPct val="100000"/>
              </a:lnSpc>
              <a:spcBef>
                <a:spcPts val="666"/>
              </a:spcBef>
              <a:spcAft>
                <a:spcPts val="0"/>
              </a:spcAft>
              <a:buClr>
                <a:schemeClr val="dk2"/>
              </a:buClr>
              <a:buSzPts val="2000"/>
              <a:buFont typeface="Trebuchet MS"/>
              <a:buChar char="»"/>
              <a:defRPr b="0" i="0" sz="3333" u="none" cap="none" strike="noStrike">
                <a:solidFill>
                  <a:schemeClr val="dk2"/>
                </a:solidFill>
                <a:latin typeface="Trebuchet MS"/>
                <a:ea typeface="Trebuchet MS"/>
                <a:cs typeface="Trebuchet MS"/>
                <a:sym typeface="Trebuchet MS"/>
              </a:defRPr>
            </a:lvl7pPr>
            <a:lvl8pPr indent="-355600" lvl="7" marL="3657600" marR="0" algn="l">
              <a:lnSpc>
                <a:spcPct val="100000"/>
              </a:lnSpc>
              <a:spcBef>
                <a:spcPts val="666"/>
              </a:spcBef>
              <a:spcAft>
                <a:spcPts val="0"/>
              </a:spcAft>
              <a:buClr>
                <a:schemeClr val="dk2"/>
              </a:buClr>
              <a:buSzPts val="2000"/>
              <a:buFont typeface="Trebuchet MS"/>
              <a:buChar char="»"/>
              <a:defRPr b="0" i="0" sz="3333" u="none" cap="none" strike="noStrike">
                <a:solidFill>
                  <a:schemeClr val="dk2"/>
                </a:solidFill>
                <a:latin typeface="Trebuchet MS"/>
                <a:ea typeface="Trebuchet MS"/>
                <a:cs typeface="Trebuchet MS"/>
                <a:sym typeface="Trebuchet MS"/>
              </a:defRPr>
            </a:lvl8pPr>
            <a:lvl9pPr indent="-355600" lvl="8" marL="4114800" marR="0" algn="l">
              <a:lnSpc>
                <a:spcPct val="100000"/>
              </a:lnSpc>
              <a:spcBef>
                <a:spcPts val="666"/>
              </a:spcBef>
              <a:spcAft>
                <a:spcPts val="0"/>
              </a:spcAft>
              <a:buClr>
                <a:schemeClr val="dk2"/>
              </a:buClr>
              <a:buSzPts val="2000"/>
              <a:buFont typeface="Trebuchet MS"/>
              <a:buChar char="»"/>
              <a:defRPr b="0" i="0" sz="3333" u="none" cap="none" strike="noStrike">
                <a:solidFill>
                  <a:schemeClr val="dk2"/>
                </a:solidFill>
                <a:latin typeface="Trebuchet MS"/>
                <a:ea typeface="Trebuchet MS"/>
                <a:cs typeface="Trebuchet MS"/>
                <a:sym typeface="Trebuchet MS"/>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TC'21 Combo Slides_NO Subtitle">
  <p:cSld name="GTC'21 Combo Slides_NO Subtitle">
    <p:spTree>
      <p:nvGrpSpPr>
        <p:cNvPr id="569" name="Shape 569"/>
        <p:cNvGrpSpPr/>
        <p:nvPr/>
      </p:nvGrpSpPr>
      <p:grpSpPr>
        <a:xfrm>
          <a:off x="0" y="0"/>
          <a:ext cx="0" cy="0"/>
          <a:chOff x="0" y="0"/>
          <a:chExt cx="0" cy="0"/>
        </a:xfrm>
      </p:grpSpPr>
      <p:sp>
        <p:nvSpPr>
          <p:cNvPr id="570" name="Google Shape;570;p219"/>
          <p:cNvSpPr txBox="1"/>
          <p:nvPr>
            <p:ph type="title"/>
          </p:nvPr>
        </p:nvSpPr>
        <p:spPr>
          <a:xfrm>
            <a:off x="4825390" y="1216235"/>
            <a:ext cx="7404575" cy="29753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400">
                <a:solidFill>
                  <a:schemeClr val="dk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1" name="Google Shape;571;p219"/>
          <p:cNvSpPr txBox="1"/>
          <p:nvPr>
            <p:ph idx="1" type="body"/>
          </p:nvPr>
        </p:nvSpPr>
        <p:spPr>
          <a:xfrm>
            <a:off x="4825389" y="4505096"/>
            <a:ext cx="7396350" cy="42088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2000"/>
              <a:buFont typeface="Trebuchet MS"/>
              <a:buNone/>
              <a:defRPr sz="2000">
                <a:solidFill>
                  <a:schemeClr val="accent4"/>
                </a:solidFill>
                <a:latin typeface="Trebuchet MS"/>
                <a:ea typeface="Trebuchet MS"/>
                <a:cs typeface="Trebuchet MS"/>
                <a:sym typeface="Trebuchet MS"/>
              </a:defRPr>
            </a:lvl1pPr>
            <a:lvl2pPr indent="-228600" lvl="1" marL="914400" algn="l">
              <a:lnSpc>
                <a:spcPct val="90000"/>
              </a:lnSpc>
              <a:spcBef>
                <a:spcPts val="1500"/>
              </a:spcBef>
              <a:spcAft>
                <a:spcPts val="0"/>
              </a:spcAft>
              <a:buSzPts val="2000"/>
              <a:buFont typeface="Trebuchet MS"/>
              <a:buNone/>
              <a:defRPr sz="2000">
                <a:solidFill>
                  <a:schemeClr val="accent4"/>
                </a:solidFill>
                <a:latin typeface="Trebuchet MS"/>
                <a:ea typeface="Trebuchet MS"/>
                <a:cs typeface="Trebuchet MS"/>
                <a:sym typeface="Trebuchet MS"/>
              </a:defRPr>
            </a:lvl2pPr>
            <a:lvl3pPr indent="-228600" lvl="2" marL="1371600" algn="l">
              <a:lnSpc>
                <a:spcPct val="90000"/>
              </a:lnSpc>
              <a:spcBef>
                <a:spcPts val="1500"/>
              </a:spcBef>
              <a:spcAft>
                <a:spcPts val="0"/>
              </a:spcAft>
              <a:buSzPts val="2000"/>
              <a:buFont typeface="Trebuchet MS"/>
              <a:buNone/>
              <a:defRPr sz="2000">
                <a:solidFill>
                  <a:schemeClr val="accent4"/>
                </a:solidFill>
                <a:latin typeface="Trebuchet MS"/>
                <a:ea typeface="Trebuchet MS"/>
                <a:cs typeface="Trebuchet MS"/>
                <a:sym typeface="Trebuchet MS"/>
              </a:defRPr>
            </a:lvl3pPr>
            <a:lvl4pPr indent="-355600" lvl="3" marL="1828800" algn="l">
              <a:lnSpc>
                <a:spcPct val="90000"/>
              </a:lnSpc>
              <a:spcBef>
                <a:spcPts val="1500"/>
              </a:spcBef>
              <a:spcAft>
                <a:spcPts val="0"/>
              </a:spcAft>
              <a:buClr>
                <a:schemeClr val="accent4"/>
              </a:buClr>
              <a:buSzPts val="2000"/>
              <a:buFont typeface="Trebuchet MS"/>
              <a:buChar char="–"/>
              <a:defRPr sz="2000">
                <a:solidFill>
                  <a:schemeClr val="accent4"/>
                </a:solidFill>
                <a:latin typeface="Trebuchet MS"/>
                <a:ea typeface="Trebuchet MS"/>
                <a:cs typeface="Trebuchet MS"/>
                <a:sym typeface="Trebuchet MS"/>
              </a:defRPr>
            </a:lvl4pPr>
            <a:lvl5pPr indent="-355600" lvl="4" marL="2286000" algn="l">
              <a:lnSpc>
                <a:spcPct val="90000"/>
              </a:lnSpc>
              <a:spcBef>
                <a:spcPts val="400"/>
              </a:spcBef>
              <a:spcAft>
                <a:spcPts val="0"/>
              </a:spcAft>
              <a:buClr>
                <a:schemeClr val="accent4"/>
              </a:buClr>
              <a:buSzPts val="2000"/>
              <a:buFont typeface="Trebuchet MS"/>
              <a:buChar char="»"/>
              <a:defRPr sz="2000">
                <a:solidFill>
                  <a:schemeClr val="accent4"/>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572" name="Google Shape;572;p219"/>
          <p:cNvSpPr/>
          <p:nvPr/>
        </p:nvSpPr>
        <p:spPr>
          <a:xfrm>
            <a:off x="-69333" y="-30480"/>
            <a:ext cx="4107933" cy="10363200"/>
          </a:xfrm>
          <a:custGeom>
            <a:rect b="b" l="l" r="r" t="t"/>
            <a:pathLst>
              <a:path extrusionOk="0" h="6217920" w="2464760">
                <a:moveTo>
                  <a:pt x="1726" y="0"/>
                </a:moveTo>
                <a:lnTo>
                  <a:pt x="2464760" y="0"/>
                </a:lnTo>
                <a:lnTo>
                  <a:pt x="1202888" y="6217920"/>
                </a:lnTo>
                <a:lnTo>
                  <a:pt x="5024" y="6217920"/>
                </a:lnTo>
                <a:cubicBezTo>
                  <a:pt x="5024" y="4151376"/>
                  <a:pt x="0" y="2089856"/>
                  <a:pt x="0" y="23312"/>
                </a:cubicBezTo>
              </a:path>
            </a:pathLst>
          </a:custGeom>
          <a:solidFill>
            <a:srgbClr val="76B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73" name="Google Shape;573;p219"/>
          <p:cNvPicPr preferRelativeResize="0"/>
          <p:nvPr/>
        </p:nvPicPr>
        <p:blipFill rotWithShape="1">
          <a:blip r:embed="rId2">
            <a:alphaModFix/>
          </a:blip>
          <a:srcRect b="0" l="0" r="0" t="0"/>
          <a:stretch/>
        </p:blipFill>
        <p:spPr>
          <a:xfrm>
            <a:off x="656894" y="680214"/>
            <a:ext cx="2177300" cy="1246752"/>
          </a:xfrm>
          <a:prstGeom prst="rect">
            <a:avLst/>
          </a:prstGeom>
          <a:noFill/>
          <a:ln>
            <a:noFill/>
          </a:ln>
        </p:spPr>
      </p:pic>
      <p:sp>
        <p:nvSpPr>
          <p:cNvPr id="574" name="Google Shape;574;p219"/>
          <p:cNvSpPr/>
          <p:nvPr/>
        </p:nvSpPr>
        <p:spPr>
          <a:xfrm>
            <a:off x="16481502" y="9389329"/>
            <a:ext cx="1806498" cy="8976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1_BULLET_ICON_Title, Subtitle, and Content">
    <p:spTree>
      <p:nvGrpSpPr>
        <p:cNvPr id="575" name="Shape 575"/>
        <p:cNvGrpSpPr/>
        <p:nvPr/>
      </p:nvGrpSpPr>
      <p:grpSpPr>
        <a:xfrm>
          <a:off x="0" y="0"/>
          <a:ext cx="0" cy="0"/>
          <a:chOff x="0" y="0"/>
          <a:chExt cx="0" cy="0"/>
        </a:xfrm>
      </p:grpSpPr>
      <p:sp>
        <p:nvSpPr>
          <p:cNvPr id="576" name="Google Shape;576;p220"/>
          <p:cNvSpPr txBox="1"/>
          <p:nvPr>
            <p:ph type="title"/>
          </p:nvPr>
        </p:nvSpPr>
        <p:spPr>
          <a:xfrm>
            <a:off x="830581" y="868682"/>
            <a:ext cx="16626842"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2"/>
              </a:buClr>
              <a:buSzPts val="1400"/>
              <a:buFont typeface="Trebuchet MS"/>
              <a:buNone/>
              <a:defRPr sz="4800">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p:txBody>
      </p:sp>
      <p:sp>
        <p:nvSpPr>
          <p:cNvPr id="577" name="Google Shape;577;p220"/>
          <p:cNvSpPr txBox="1"/>
          <p:nvPr>
            <p:ph idx="1" type="body"/>
          </p:nvPr>
        </p:nvSpPr>
        <p:spPr>
          <a:xfrm>
            <a:off x="861251" y="3505060"/>
            <a:ext cx="16581120" cy="619820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500"/>
              </a:spcBef>
              <a:spcAft>
                <a:spcPts val="0"/>
              </a:spcAft>
              <a:buClr>
                <a:schemeClr val="dk1"/>
              </a:buClr>
              <a:buSzPts val="1800"/>
              <a:buFont typeface="Trebuchet MS"/>
              <a:buChar char="•"/>
              <a:defRPr sz="2400">
                <a:solidFill>
                  <a:schemeClr val="accent4"/>
                </a:solidFill>
              </a:defRPr>
            </a:lvl1pPr>
            <a:lvl2pPr indent="-323850" lvl="1" marL="914400" algn="l">
              <a:lnSpc>
                <a:spcPct val="90000"/>
              </a:lnSpc>
              <a:spcBef>
                <a:spcPts val="1500"/>
              </a:spcBef>
              <a:spcAft>
                <a:spcPts val="0"/>
              </a:spcAft>
              <a:buClr>
                <a:schemeClr val="dk1"/>
              </a:buClr>
              <a:buSzPts val="1500"/>
              <a:buFont typeface="Trebuchet MS"/>
              <a:buChar char="•"/>
              <a:defRPr sz="2000">
                <a:solidFill>
                  <a:schemeClr val="accent4"/>
                </a:solidFill>
              </a:defRPr>
            </a:lvl2pPr>
            <a:lvl3pPr indent="-314325" lvl="2" marL="1371600" algn="l">
              <a:lnSpc>
                <a:spcPct val="90000"/>
              </a:lnSpc>
              <a:spcBef>
                <a:spcPts val="1500"/>
              </a:spcBef>
              <a:spcAft>
                <a:spcPts val="0"/>
              </a:spcAft>
              <a:buClr>
                <a:schemeClr val="dk1"/>
              </a:buClr>
              <a:buSzPts val="1350"/>
              <a:buFont typeface="Trebuchet MS"/>
              <a:buChar char="•"/>
              <a:defRPr sz="1800">
                <a:solidFill>
                  <a:schemeClr val="accent4"/>
                </a:solidFill>
              </a:defRPr>
            </a:lvl3pPr>
            <a:lvl4pPr indent="-304800" lvl="3" marL="1828800" algn="l">
              <a:lnSpc>
                <a:spcPct val="100000"/>
              </a:lnSpc>
              <a:spcBef>
                <a:spcPts val="1500"/>
              </a:spcBef>
              <a:spcAft>
                <a:spcPts val="0"/>
              </a:spcAft>
              <a:buClr>
                <a:schemeClr val="dk1"/>
              </a:buClr>
              <a:buSzPts val="1200"/>
              <a:buFont typeface="Trebuchet MS"/>
              <a:buChar char="•"/>
              <a:defRPr sz="1601">
                <a:solidFill>
                  <a:schemeClr val="accent4"/>
                </a:solidFill>
                <a:latin typeface="Trebuchet MS"/>
                <a:ea typeface="Trebuchet MS"/>
                <a:cs typeface="Trebuchet MS"/>
                <a:sym typeface="Trebuchet MS"/>
              </a:defRPr>
            </a:lvl4pPr>
            <a:lvl5pPr indent="-440245" lvl="4" marL="2286000" algn="l">
              <a:lnSpc>
                <a:spcPct val="100000"/>
              </a:lnSpc>
              <a:spcBef>
                <a:spcPts val="668"/>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Font typeface="Trebuchet MS"/>
              <a:buChar char="»"/>
              <a:defRPr/>
            </a:lvl6pPr>
            <a:lvl7pPr indent="-342900" lvl="6" marL="3200400" algn="l">
              <a:lnSpc>
                <a:spcPct val="100000"/>
              </a:lnSpc>
              <a:spcBef>
                <a:spcPts val="360"/>
              </a:spcBef>
              <a:spcAft>
                <a:spcPts val="0"/>
              </a:spcAft>
              <a:buClr>
                <a:schemeClr val="dk2"/>
              </a:buClr>
              <a:buSzPts val="1800"/>
              <a:buFont typeface="Trebuchet MS"/>
              <a:buChar char="»"/>
              <a:defRPr/>
            </a:lvl7pPr>
            <a:lvl8pPr indent="-342900" lvl="7" marL="3657600" algn="l">
              <a:lnSpc>
                <a:spcPct val="100000"/>
              </a:lnSpc>
              <a:spcBef>
                <a:spcPts val="360"/>
              </a:spcBef>
              <a:spcAft>
                <a:spcPts val="0"/>
              </a:spcAft>
              <a:buClr>
                <a:schemeClr val="dk2"/>
              </a:buClr>
              <a:buSzPts val="1800"/>
              <a:buFont typeface="Trebuchet MS"/>
              <a:buChar char="»"/>
              <a:defRPr/>
            </a:lvl8pPr>
            <a:lvl9pPr indent="-342900" lvl="8" marL="4114800" algn="l">
              <a:lnSpc>
                <a:spcPct val="100000"/>
              </a:lnSpc>
              <a:spcBef>
                <a:spcPts val="360"/>
              </a:spcBef>
              <a:spcAft>
                <a:spcPts val="0"/>
              </a:spcAft>
              <a:buClr>
                <a:schemeClr val="dk2"/>
              </a:buClr>
              <a:buSzPts val="1800"/>
              <a:buFont typeface="Trebuchet MS"/>
              <a:buChar char="»"/>
              <a:defRPr/>
            </a:lvl9pPr>
          </a:lstStyle>
          <a:p/>
        </p:txBody>
      </p:sp>
      <p:sp>
        <p:nvSpPr>
          <p:cNvPr id="578" name="Google Shape;578;p220"/>
          <p:cNvSpPr txBox="1"/>
          <p:nvPr>
            <p:ph idx="2" type="body"/>
          </p:nvPr>
        </p:nvSpPr>
        <p:spPr>
          <a:xfrm>
            <a:off x="830581" y="1813562"/>
            <a:ext cx="16626842"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Font typeface="Trebuchet MS"/>
              <a:buChar char="»"/>
              <a:defRPr/>
            </a:lvl6pPr>
            <a:lvl7pPr indent="-342900" lvl="6" marL="3200400" algn="l">
              <a:lnSpc>
                <a:spcPct val="100000"/>
              </a:lnSpc>
              <a:spcBef>
                <a:spcPts val="360"/>
              </a:spcBef>
              <a:spcAft>
                <a:spcPts val="0"/>
              </a:spcAft>
              <a:buClr>
                <a:schemeClr val="dk2"/>
              </a:buClr>
              <a:buSzPts val="1800"/>
              <a:buFont typeface="Trebuchet MS"/>
              <a:buChar char="»"/>
              <a:defRPr/>
            </a:lvl7pPr>
            <a:lvl8pPr indent="-342900" lvl="7" marL="3657600" algn="l">
              <a:lnSpc>
                <a:spcPct val="100000"/>
              </a:lnSpc>
              <a:spcBef>
                <a:spcPts val="360"/>
              </a:spcBef>
              <a:spcAft>
                <a:spcPts val="0"/>
              </a:spcAft>
              <a:buClr>
                <a:schemeClr val="dk2"/>
              </a:buClr>
              <a:buSzPts val="1800"/>
              <a:buFont typeface="Trebuchet MS"/>
              <a:buChar char="»"/>
              <a:defRPr/>
            </a:lvl8pPr>
            <a:lvl9pPr indent="-342900" lvl="8" marL="411480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p:cSld name="Transition">
    <p:spTree>
      <p:nvGrpSpPr>
        <p:cNvPr id="579" name="Shape 579"/>
        <p:cNvGrpSpPr/>
        <p:nvPr/>
      </p:nvGrpSpPr>
      <p:grpSpPr>
        <a:xfrm>
          <a:off x="0" y="0"/>
          <a:ext cx="0" cy="0"/>
          <a:chOff x="0" y="0"/>
          <a:chExt cx="0" cy="0"/>
        </a:xfrm>
      </p:grpSpPr>
      <p:pic>
        <p:nvPicPr>
          <p:cNvPr descr="A picture containing leaf, fern, plant&#10;&#10;Description automatically generated" id="580" name="Google Shape;580;p221"/>
          <p:cNvPicPr preferRelativeResize="0"/>
          <p:nvPr/>
        </p:nvPicPr>
        <p:blipFill rotWithShape="1">
          <a:blip r:embed="rId2">
            <a:alphaModFix/>
          </a:blip>
          <a:srcRect b="0" l="0" r="0" t="0"/>
          <a:stretch/>
        </p:blipFill>
        <p:spPr>
          <a:xfrm>
            <a:off x="0" y="0"/>
            <a:ext cx="18288000" cy="10287000"/>
          </a:xfrm>
          <a:prstGeom prst="rect">
            <a:avLst/>
          </a:prstGeom>
          <a:noFill/>
          <a:ln>
            <a:noFill/>
          </a:ln>
        </p:spPr>
      </p:pic>
      <p:sp>
        <p:nvSpPr>
          <p:cNvPr id="581" name="Google Shape;581;p221"/>
          <p:cNvSpPr/>
          <p:nvPr/>
        </p:nvSpPr>
        <p:spPr>
          <a:xfrm flipH="1" rot="10800000">
            <a:off x="0" y="1"/>
            <a:ext cx="18288000" cy="10286999"/>
          </a:xfrm>
          <a:prstGeom prst="rect">
            <a:avLst/>
          </a:prstGeom>
          <a:gradFill>
            <a:gsLst>
              <a:gs pos="0">
                <a:schemeClr val="dk2"/>
              </a:gs>
              <a:gs pos="83000">
                <a:srgbClr val="000000">
                  <a:alpha val="0"/>
                </a:srgbClr>
              </a:gs>
              <a:gs pos="100000">
                <a:srgbClr val="000000">
                  <a:alpha val="0"/>
                </a:srgbClr>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82" name="Google Shape;582;p221"/>
          <p:cNvSpPr txBox="1"/>
          <p:nvPr>
            <p:ph idx="1" type="body"/>
          </p:nvPr>
        </p:nvSpPr>
        <p:spPr>
          <a:xfrm>
            <a:off x="685801" y="6684827"/>
            <a:ext cx="10083800" cy="2971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0"/>
              </a:spcBef>
              <a:spcAft>
                <a:spcPts val="0"/>
              </a:spcAft>
              <a:buSzPts val="3999"/>
              <a:buFont typeface="Trebuchet MS"/>
              <a:buNone/>
              <a:defRPr b="1" sz="3999" cap="none">
                <a:solidFill>
                  <a:schemeClr val="lt1"/>
                </a:solidFill>
                <a:latin typeface="Trebuchet MS"/>
                <a:ea typeface="Trebuchet MS"/>
                <a:cs typeface="Trebuchet MS"/>
                <a:sym typeface="Trebuchet MS"/>
              </a:defRPr>
            </a:lvl1pPr>
            <a:lvl2pPr indent="-228600" lvl="1" marL="914400" algn="l">
              <a:lnSpc>
                <a:spcPct val="90000"/>
              </a:lnSpc>
              <a:spcBef>
                <a:spcPts val="1500"/>
              </a:spcBef>
              <a:spcAft>
                <a:spcPts val="0"/>
              </a:spcAft>
              <a:buSzPts val="3999"/>
              <a:buFont typeface="Trebuchet MS"/>
              <a:buNone/>
              <a:defRPr b="1" sz="3999" cap="none">
                <a:solidFill>
                  <a:schemeClr val="lt1"/>
                </a:solidFill>
                <a:latin typeface="Trebuchet MS"/>
                <a:ea typeface="Trebuchet MS"/>
                <a:cs typeface="Trebuchet MS"/>
                <a:sym typeface="Trebuchet MS"/>
              </a:defRPr>
            </a:lvl2pPr>
            <a:lvl3pPr indent="-228600" lvl="2" marL="1371600" algn="l">
              <a:lnSpc>
                <a:spcPct val="90000"/>
              </a:lnSpc>
              <a:spcBef>
                <a:spcPts val="1500"/>
              </a:spcBef>
              <a:spcAft>
                <a:spcPts val="0"/>
              </a:spcAft>
              <a:buSzPts val="3999"/>
              <a:buFont typeface="Trebuchet MS"/>
              <a:buNone/>
              <a:defRPr b="1" sz="3999" cap="none">
                <a:solidFill>
                  <a:schemeClr val="lt1"/>
                </a:solidFill>
                <a:latin typeface="Trebuchet MS"/>
                <a:ea typeface="Trebuchet MS"/>
                <a:cs typeface="Trebuchet MS"/>
                <a:sym typeface="Trebuchet MS"/>
              </a:defRPr>
            </a:lvl3pPr>
            <a:lvl4pPr indent="-228600" lvl="3" marL="1828800" algn="l">
              <a:lnSpc>
                <a:spcPct val="100000"/>
              </a:lnSpc>
              <a:spcBef>
                <a:spcPts val="1500"/>
              </a:spcBef>
              <a:spcAft>
                <a:spcPts val="0"/>
              </a:spcAft>
              <a:buClr>
                <a:schemeClr val="lt1"/>
              </a:buClr>
              <a:buSzPts val="3999"/>
              <a:buFont typeface="Trebuchet MS"/>
              <a:buNone/>
              <a:defRPr b="1" sz="3999" cap="none">
                <a:solidFill>
                  <a:schemeClr val="lt1"/>
                </a:solidFill>
                <a:latin typeface="Trebuchet MS"/>
                <a:ea typeface="Trebuchet MS"/>
                <a:cs typeface="Trebuchet MS"/>
                <a:sym typeface="Trebuchet MS"/>
              </a:defRPr>
            </a:lvl4pPr>
            <a:lvl5pPr indent="-228600" lvl="4" marL="2286000" algn="l">
              <a:lnSpc>
                <a:spcPct val="100000"/>
              </a:lnSpc>
              <a:spcBef>
                <a:spcPts val="800"/>
              </a:spcBef>
              <a:spcAft>
                <a:spcPts val="0"/>
              </a:spcAft>
              <a:buClr>
                <a:schemeClr val="lt1"/>
              </a:buClr>
              <a:buSzPts val="3999"/>
              <a:buFont typeface="Trebuchet MS"/>
              <a:buNone/>
              <a:defRPr b="1" sz="3999" cap="none">
                <a:solidFill>
                  <a:schemeClr val="lt1"/>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Green">
  <p:cSld name="Transition - Green">
    <p:spTree>
      <p:nvGrpSpPr>
        <p:cNvPr id="588" name="Shape 588"/>
        <p:cNvGrpSpPr/>
        <p:nvPr/>
      </p:nvGrpSpPr>
      <p:grpSpPr>
        <a:xfrm>
          <a:off x="0" y="0"/>
          <a:ext cx="0" cy="0"/>
          <a:chOff x="0" y="0"/>
          <a:chExt cx="0" cy="0"/>
        </a:xfrm>
      </p:grpSpPr>
      <p:sp>
        <p:nvSpPr>
          <p:cNvPr id="589" name="Google Shape;589;p145"/>
          <p:cNvSpPr/>
          <p:nvPr/>
        </p:nvSpPr>
        <p:spPr>
          <a:xfrm>
            <a:off x="0" y="0"/>
            <a:ext cx="18288000" cy="10287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90" name="Google Shape;590;p145"/>
          <p:cNvPicPr preferRelativeResize="0"/>
          <p:nvPr/>
        </p:nvPicPr>
        <p:blipFill rotWithShape="1">
          <a:blip r:embed="rId2">
            <a:alphaModFix/>
          </a:blip>
          <a:srcRect b="-4267" l="-5218" r="58849" t="22933"/>
          <a:stretch/>
        </p:blipFill>
        <p:spPr>
          <a:xfrm flipH="1" rot="10800000">
            <a:off x="0" y="0"/>
            <a:ext cx="18288000" cy="10287000"/>
          </a:xfrm>
          <a:prstGeom prst="rect">
            <a:avLst/>
          </a:prstGeom>
          <a:noFill/>
          <a:ln>
            <a:noFill/>
          </a:ln>
        </p:spPr>
      </p:pic>
      <p:sp>
        <p:nvSpPr>
          <p:cNvPr id="591" name="Google Shape;591;p145"/>
          <p:cNvSpPr/>
          <p:nvPr/>
        </p:nvSpPr>
        <p:spPr>
          <a:xfrm>
            <a:off x="0" y="0"/>
            <a:ext cx="18288000" cy="102870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2" name="Google Shape;592;p145"/>
          <p:cNvSpPr/>
          <p:nvPr/>
        </p:nvSpPr>
        <p:spPr>
          <a:xfrm>
            <a:off x="0" y="0"/>
            <a:ext cx="18288000" cy="10287000"/>
          </a:xfrm>
          <a:prstGeom prst="rect">
            <a:avLst/>
          </a:prstGeom>
          <a:gradFill>
            <a:gsLst>
              <a:gs pos="0">
                <a:schemeClr val="lt2"/>
              </a:gs>
              <a:gs pos="100000">
                <a:srgbClr val="76B900">
                  <a:alpha val="29411"/>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3" name="Google Shape;593;p145"/>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Title, Subtitle, Content - NO LOGO &amp; PAGE NUMBER">
    <p:spTree>
      <p:nvGrpSpPr>
        <p:cNvPr id="594" name="Shape 594"/>
        <p:cNvGrpSpPr/>
        <p:nvPr/>
      </p:nvGrpSpPr>
      <p:grpSpPr>
        <a:xfrm>
          <a:off x="0" y="0"/>
          <a:ext cx="0" cy="0"/>
          <a:chOff x="0" y="0"/>
          <a:chExt cx="0" cy="0"/>
        </a:xfrm>
      </p:grpSpPr>
      <p:sp>
        <p:nvSpPr>
          <p:cNvPr id="595" name="Google Shape;595;p146"/>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146"/>
          <p:cNvSpPr txBox="1"/>
          <p:nvPr>
            <p:ph idx="1" type="body"/>
          </p:nvPr>
        </p:nvSpPr>
        <p:spPr>
          <a:xfrm>
            <a:off x="853440" y="3505059"/>
            <a:ext cx="16581120" cy="61562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333"/>
              <a:buFont typeface="Trebuchet MS"/>
              <a:buNone/>
              <a:defRPr sz="2333">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2000"/>
              <a:buFont typeface="Trebuchet MS"/>
              <a:buNone/>
              <a:defRPr sz="2000">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597" name="Google Shape;597;p146"/>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598" name="Google Shape;598;p146"/>
          <p:cNvSpPr/>
          <p:nvPr/>
        </p:nvSpPr>
        <p:spPr>
          <a:xfrm>
            <a:off x="16446823" y="9716467"/>
            <a:ext cx="1841178" cy="57053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599" name="Shape 599"/>
        <p:cNvGrpSpPr/>
        <p:nvPr/>
      </p:nvGrpSpPr>
      <p:grpSpPr>
        <a:xfrm>
          <a:off x="0" y="0"/>
          <a:ext cx="0" cy="0"/>
          <a:chOff x="0" y="0"/>
          <a:chExt cx="0" cy="0"/>
        </a:xfrm>
      </p:grpSpPr>
      <p:sp>
        <p:nvSpPr>
          <p:cNvPr id="600" name="Google Shape;600;p147"/>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147"/>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333"/>
              <a:buFont typeface="Trebuchet MS"/>
              <a:buNone/>
              <a:defRPr sz="2333">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602" name="Google Shape;602;p147"/>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45" name="Shape 45"/>
        <p:cNvGrpSpPr/>
        <p:nvPr/>
      </p:nvGrpSpPr>
      <p:grpSpPr>
        <a:xfrm>
          <a:off x="0" y="0"/>
          <a:ext cx="0" cy="0"/>
          <a:chOff x="0" y="0"/>
          <a:chExt cx="0" cy="0"/>
        </a:xfrm>
      </p:grpSpPr>
      <p:sp>
        <p:nvSpPr>
          <p:cNvPr id="46" name="Google Shape;46;p167"/>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7"/>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2200"/>
              <a:buFont typeface="Arial"/>
              <a:buNone/>
              <a:defRPr b="0" i="0" sz="2200" u="none" cap="none" strike="noStrike">
                <a:solidFill>
                  <a:schemeClr val="lt1"/>
                </a:solidFill>
                <a:latin typeface="Trebuchet MS"/>
                <a:ea typeface="Trebuchet MS"/>
                <a:cs typeface="Trebuchet MS"/>
                <a:sym typeface="Trebuchet MS"/>
              </a:defRPr>
            </a:lvl1pPr>
            <a:lvl2pPr indent="-228600" lvl="1" marL="9144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48" name="Google Shape;48;p167"/>
          <p:cNvSpPr txBox="1"/>
          <p:nvPr>
            <p:ph idx="2" type="body"/>
          </p:nvPr>
        </p:nvSpPr>
        <p:spPr>
          <a:xfrm>
            <a:off x="1257301" y="2423160"/>
            <a:ext cx="7607808" cy="682599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Trebuchet MS"/>
                <a:ea typeface="Trebuchet MS"/>
                <a:cs typeface="Trebuchet MS"/>
                <a:sym typeface="Trebuchet MS"/>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Trebuchet MS"/>
                <a:ea typeface="Trebuchet MS"/>
                <a:cs typeface="Trebuchet MS"/>
                <a:sym typeface="Trebuchet MS"/>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Trebuchet MS"/>
                <a:ea typeface="Trebuchet MS"/>
                <a:cs typeface="Trebuchet MS"/>
                <a:sym typeface="Trebuchet MS"/>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Trebuchet MS"/>
                <a:ea typeface="Trebuchet MS"/>
                <a:cs typeface="Trebuchet MS"/>
                <a:sym typeface="Trebuchet MS"/>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49" name="Google Shape;49;p167"/>
          <p:cNvSpPr txBox="1"/>
          <p:nvPr>
            <p:ph idx="3" type="body"/>
          </p:nvPr>
        </p:nvSpPr>
        <p:spPr>
          <a:xfrm>
            <a:off x="9422893" y="2423160"/>
            <a:ext cx="7607808" cy="682599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Trebuchet MS"/>
                <a:ea typeface="Trebuchet MS"/>
                <a:cs typeface="Trebuchet MS"/>
                <a:sym typeface="Trebuchet MS"/>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Trebuchet MS"/>
                <a:ea typeface="Trebuchet MS"/>
                <a:cs typeface="Trebuchet MS"/>
                <a:sym typeface="Trebuchet MS"/>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Trebuchet MS"/>
                <a:ea typeface="Trebuchet MS"/>
                <a:cs typeface="Trebuchet MS"/>
                <a:sym typeface="Trebuchet MS"/>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Trebuchet MS"/>
                <a:ea typeface="Trebuchet MS"/>
                <a:cs typeface="Trebuchet MS"/>
                <a:sym typeface="Trebuchet MS"/>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1_Title, Subtitle, and Content">
    <p:spTree>
      <p:nvGrpSpPr>
        <p:cNvPr id="603" name="Shape 603"/>
        <p:cNvGrpSpPr/>
        <p:nvPr/>
      </p:nvGrpSpPr>
      <p:grpSpPr>
        <a:xfrm>
          <a:off x="0" y="0"/>
          <a:ext cx="0" cy="0"/>
          <a:chOff x="0" y="0"/>
          <a:chExt cx="0" cy="0"/>
        </a:xfrm>
      </p:grpSpPr>
      <p:sp>
        <p:nvSpPr>
          <p:cNvPr id="604" name="Google Shape;604;p148"/>
          <p:cNvSpPr txBox="1"/>
          <p:nvPr>
            <p:ph type="title"/>
          </p:nvPr>
        </p:nvSpPr>
        <p:spPr>
          <a:xfrm>
            <a:off x="830580" y="868681"/>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2"/>
              </a:buClr>
              <a:buSzPts val="1400"/>
              <a:buFont typeface="Trebuchet MS"/>
              <a:buNone/>
              <a:defRPr sz="4800">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p:txBody>
      </p:sp>
      <p:sp>
        <p:nvSpPr>
          <p:cNvPr id="605" name="Google Shape;605;p148"/>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Font typeface="Trebuchet MS"/>
              <a:buChar char="»"/>
              <a:defRPr/>
            </a:lvl6pPr>
            <a:lvl7pPr indent="-342900" lvl="6" marL="3200400" algn="l">
              <a:lnSpc>
                <a:spcPct val="100000"/>
              </a:lnSpc>
              <a:spcBef>
                <a:spcPts val="360"/>
              </a:spcBef>
              <a:spcAft>
                <a:spcPts val="0"/>
              </a:spcAft>
              <a:buClr>
                <a:schemeClr val="dk2"/>
              </a:buClr>
              <a:buSzPts val="1800"/>
              <a:buFont typeface="Trebuchet MS"/>
              <a:buChar char="»"/>
              <a:defRPr/>
            </a:lvl7pPr>
            <a:lvl8pPr indent="-342900" lvl="7" marL="3657600" algn="l">
              <a:lnSpc>
                <a:spcPct val="100000"/>
              </a:lnSpc>
              <a:spcBef>
                <a:spcPts val="360"/>
              </a:spcBef>
              <a:spcAft>
                <a:spcPts val="0"/>
              </a:spcAft>
              <a:buClr>
                <a:schemeClr val="dk2"/>
              </a:buClr>
              <a:buSzPts val="1800"/>
              <a:buFont typeface="Trebuchet MS"/>
              <a:buChar char="»"/>
              <a:defRPr/>
            </a:lvl8pPr>
            <a:lvl9pPr indent="-342900" lvl="8" marL="4114800" algn="l">
              <a:lnSpc>
                <a:spcPct val="100000"/>
              </a:lnSpc>
              <a:spcBef>
                <a:spcPts val="360"/>
              </a:spcBef>
              <a:spcAft>
                <a:spcPts val="0"/>
              </a:spcAft>
              <a:buClr>
                <a:schemeClr val="dk2"/>
              </a:buClr>
              <a:buSzPts val="1800"/>
              <a:buFont typeface="Trebuchet MS"/>
              <a:buChar char="»"/>
              <a:defRPr/>
            </a:lvl9pPr>
          </a:lstStyle>
          <a:p/>
        </p:txBody>
      </p:sp>
      <p:sp>
        <p:nvSpPr>
          <p:cNvPr id="606" name="Google Shape;606;p148"/>
          <p:cNvSpPr txBox="1"/>
          <p:nvPr>
            <p:ph idx="2" type="body"/>
          </p:nvPr>
        </p:nvSpPr>
        <p:spPr>
          <a:xfrm>
            <a:off x="830580" y="1813561"/>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Font typeface="Trebuchet MS"/>
              <a:buChar char="»"/>
              <a:defRPr/>
            </a:lvl6pPr>
            <a:lvl7pPr indent="-342900" lvl="6" marL="3200400" algn="l">
              <a:lnSpc>
                <a:spcPct val="100000"/>
              </a:lnSpc>
              <a:spcBef>
                <a:spcPts val="360"/>
              </a:spcBef>
              <a:spcAft>
                <a:spcPts val="0"/>
              </a:spcAft>
              <a:buClr>
                <a:schemeClr val="dk2"/>
              </a:buClr>
              <a:buSzPts val="1800"/>
              <a:buFont typeface="Trebuchet MS"/>
              <a:buChar char="»"/>
              <a:defRPr/>
            </a:lvl7pPr>
            <a:lvl8pPr indent="-342900" lvl="7" marL="3657600" algn="l">
              <a:lnSpc>
                <a:spcPct val="100000"/>
              </a:lnSpc>
              <a:spcBef>
                <a:spcPts val="360"/>
              </a:spcBef>
              <a:spcAft>
                <a:spcPts val="0"/>
              </a:spcAft>
              <a:buClr>
                <a:schemeClr val="dk2"/>
              </a:buClr>
              <a:buSzPts val="1800"/>
              <a:buFont typeface="Trebuchet MS"/>
              <a:buChar char="»"/>
              <a:defRPr/>
            </a:lvl8pPr>
            <a:lvl9pPr indent="-342900" lvl="8" marL="411480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1_Content with Photograph">
    <p:spTree>
      <p:nvGrpSpPr>
        <p:cNvPr id="607" name="Shape 607"/>
        <p:cNvGrpSpPr/>
        <p:nvPr/>
      </p:nvGrpSpPr>
      <p:grpSpPr>
        <a:xfrm>
          <a:off x="0" y="0"/>
          <a:ext cx="0" cy="0"/>
          <a:chOff x="0" y="0"/>
          <a:chExt cx="0" cy="0"/>
        </a:xfrm>
      </p:grpSpPr>
      <p:sp>
        <p:nvSpPr>
          <p:cNvPr id="608" name="Google Shape;608;p149"/>
          <p:cNvSpPr txBox="1"/>
          <p:nvPr>
            <p:ph type="title"/>
          </p:nvPr>
        </p:nvSpPr>
        <p:spPr>
          <a:xfrm>
            <a:off x="865387" y="2997651"/>
            <a:ext cx="7007337" cy="103105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400"/>
              <a:buFont typeface="Trebuchet MS"/>
              <a:buNone/>
              <a:defRPr sz="4800">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p:txBody>
      </p:sp>
      <p:sp>
        <p:nvSpPr>
          <p:cNvPr id="609" name="Google Shape;609;p149"/>
          <p:cNvSpPr txBox="1"/>
          <p:nvPr>
            <p:ph idx="1" type="body"/>
          </p:nvPr>
        </p:nvSpPr>
        <p:spPr>
          <a:xfrm>
            <a:off x="865386" y="5119299"/>
            <a:ext cx="6988068" cy="419514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33"/>
              </a:spcBef>
              <a:spcAft>
                <a:spcPts val="0"/>
              </a:spcAft>
              <a:buClr>
                <a:schemeClr val="dk1"/>
              </a:buClr>
              <a:buSzPts val="2000"/>
              <a:buFont typeface="Trebuchet MS"/>
              <a:buNone/>
              <a:defRPr sz="2000">
                <a:solidFill>
                  <a:schemeClr val="accent4"/>
                </a:solidFill>
              </a:defRPr>
            </a:lvl1pPr>
            <a:lvl2pPr indent="-228600" lvl="1" marL="914400" algn="l">
              <a:lnSpc>
                <a:spcPct val="90000"/>
              </a:lnSpc>
              <a:spcBef>
                <a:spcPts val="833"/>
              </a:spcBef>
              <a:spcAft>
                <a:spcPts val="0"/>
              </a:spcAft>
              <a:buClr>
                <a:schemeClr val="dk1"/>
              </a:buClr>
              <a:buSzPts val="1800"/>
              <a:buFont typeface="Trebuchet MS"/>
              <a:buNone/>
              <a:defRPr sz="1800">
                <a:solidFill>
                  <a:schemeClr val="accent4"/>
                </a:solidFill>
              </a:defRPr>
            </a:lvl2pPr>
            <a:lvl3pPr indent="-228600" lvl="2" marL="1371600" algn="l">
              <a:lnSpc>
                <a:spcPct val="90000"/>
              </a:lnSpc>
              <a:spcBef>
                <a:spcPts val="833"/>
              </a:spcBef>
              <a:spcAft>
                <a:spcPts val="0"/>
              </a:spcAft>
              <a:buClr>
                <a:schemeClr val="dk1"/>
              </a:buClr>
              <a:buSzPts val="1600"/>
              <a:buFont typeface="Trebuchet MS"/>
              <a:buNone/>
              <a:defRPr sz="1600">
                <a:solidFill>
                  <a:schemeClr val="accent4"/>
                </a:solidFill>
              </a:defRPr>
            </a:lvl3pPr>
            <a:lvl4pPr indent="-419100" lvl="3" marL="1828800" algn="l">
              <a:lnSpc>
                <a:spcPct val="100000"/>
              </a:lnSpc>
              <a:spcBef>
                <a:spcPts val="833"/>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Font typeface="Trebuchet MS"/>
              <a:buChar char="»"/>
              <a:defRPr/>
            </a:lvl6pPr>
            <a:lvl7pPr indent="-342900" lvl="6" marL="3200400" algn="l">
              <a:lnSpc>
                <a:spcPct val="100000"/>
              </a:lnSpc>
              <a:spcBef>
                <a:spcPts val="360"/>
              </a:spcBef>
              <a:spcAft>
                <a:spcPts val="0"/>
              </a:spcAft>
              <a:buClr>
                <a:schemeClr val="dk2"/>
              </a:buClr>
              <a:buSzPts val="1800"/>
              <a:buFont typeface="Trebuchet MS"/>
              <a:buChar char="»"/>
              <a:defRPr/>
            </a:lvl7pPr>
            <a:lvl8pPr indent="-342900" lvl="7" marL="3657600" algn="l">
              <a:lnSpc>
                <a:spcPct val="100000"/>
              </a:lnSpc>
              <a:spcBef>
                <a:spcPts val="360"/>
              </a:spcBef>
              <a:spcAft>
                <a:spcPts val="0"/>
              </a:spcAft>
              <a:buClr>
                <a:schemeClr val="dk2"/>
              </a:buClr>
              <a:buSzPts val="1800"/>
              <a:buFont typeface="Trebuchet MS"/>
              <a:buChar char="»"/>
              <a:defRPr/>
            </a:lvl8pPr>
            <a:lvl9pPr indent="-342900" lvl="8" marL="4114800" algn="l">
              <a:lnSpc>
                <a:spcPct val="100000"/>
              </a:lnSpc>
              <a:spcBef>
                <a:spcPts val="360"/>
              </a:spcBef>
              <a:spcAft>
                <a:spcPts val="0"/>
              </a:spcAft>
              <a:buClr>
                <a:schemeClr val="dk2"/>
              </a:buClr>
              <a:buSzPts val="1800"/>
              <a:buFont typeface="Trebuchet MS"/>
              <a:buChar char="»"/>
              <a:defRPr/>
            </a:lvl9pPr>
          </a:lstStyle>
          <a:p/>
        </p:txBody>
      </p:sp>
      <p:sp>
        <p:nvSpPr>
          <p:cNvPr id="610" name="Google Shape;610;p149"/>
          <p:cNvSpPr txBox="1"/>
          <p:nvPr>
            <p:ph idx="2" type="body"/>
          </p:nvPr>
        </p:nvSpPr>
        <p:spPr>
          <a:xfrm>
            <a:off x="865387" y="3913996"/>
            <a:ext cx="7007337" cy="8757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Font typeface="Trebuchet MS"/>
              <a:buChar char="»"/>
              <a:defRPr/>
            </a:lvl6pPr>
            <a:lvl7pPr indent="-342900" lvl="6" marL="3200400" algn="l">
              <a:lnSpc>
                <a:spcPct val="100000"/>
              </a:lnSpc>
              <a:spcBef>
                <a:spcPts val="360"/>
              </a:spcBef>
              <a:spcAft>
                <a:spcPts val="0"/>
              </a:spcAft>
              <a:buClr>
                <a:schemeClr val="dk2"/>
              </a:buClr>
              <a:buSzPts val="1800"/>
              <a:buFont typeface="Trebuchet MS"/>
              <a:buChar char="»"/>
              <a:defRPr/>
            </a:lvl7pPr>
            <a:lvl8pPr indent="-342900" lvl="7" marL="3657600" algn="l">
              <a:lnSpc>
                <a:spcPct val="100000"/>
              </a:lnSpc>
              <a:spcBef>
                <a:spcPts val="360"/>
              </a:spcBef>
              <a:spcAft>
                <a:spcPts val="0"/>
              </a:spcAft>
              <a:buClr>
                <a:schemeClr val="dk2"/>
              </a:buClr>
              <a:buSzPts val="1800"/>
              <a:buFont typeface="Trebuchet MS"/>
              <a:buChar char="»"/>
              <a:defRPr/>
            </a:lvl8pPr>
            <a:lvl9pPr indent="-342900" lvl="8" marL="4114800" algn="l">
              <a:lnSpc>
                <a:spcPct val="100000"/>
              </a:lnSpc>
              <a:spcBef>
                <a:spcPts val="360"/>
              </a:spcBef>
              <a:spcAft>
                <a:spcPts val="0"/>
              </a:spcAft>
              <a:buClr>
                <a:schemeClr val="dk2"/>
              </a:buClr>
              <a:buSzPts val="1800"/>
              <a:buFont typeface="Trebuchet MS"/>
              <a:buChar char="»"/>
              <a:defRPr/>
            </a:lvl9pPr>
          </a:lstStyle>
          <a:p/>
        </p:txBody>
      </p:sp>
      <p:sp>
        <p:nvSpPr>
          <p:cNvPr id="611" name="Google Shape;611;p149"/>
          <p:cNvSpPr/>
          <p:nvPr/>
        </p:nvSpPr>
        <p:spPr>
          <a:xfrm>
            <a:off x="16060020" y="9499859"/>
            <a:ext cx="2227980" cy="7871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1_Title, Subtitle, Content - NO LOGO &amp; PAGE NUMBER">
    <p:spTree>
      <p:nvGrpSpPr>
        <p:cNvPr id="612" name="Shape 612"/>
        <p:cNvGrpSpPr/>
        <p:nvPr/>
      </p:nvGrpSpPr>
      <p:grpSpPr>
        <a:xfrm>
          <a:off x="0" y="0"/>
          <a:ext cx="0" cy="0"/>
          <a:chOff x="0" y="0"/>
          <a:chExt cx="0" cy="0"/>
        </a:xfrm>
      </p:grpSpPr>
      <p:sp>
        <p:nvSpPr>
          <p:cNvPr id="613" name="Google Shape;613;p150"/>
          <p:cNvSpPr txBox="1"/>
          <p:nvPr>
            <p:ph type="title"/>
          </p:nvPr>
        </p:nvSpPr>
        <p:spPr>
          <a:xfrm>
            <a:off x="830580" y="868681"/>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2"/>
              </a:buClr>
              <a:buSzPts val="1400"/>
              <a:buFont typeface="Trebuchet MS"/>
              <a:buNone/>
              <a:defRPr sz="4800">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p:txBody>
      </p:sp>
      <p:sp>
        <p:nvSpPr>
          <p:cNvPr id="614" name="Google Shape;614;p150"/>
          <p:cNvSpPr txBox="1"/>
          <p:nvPr>
            <p:ph idx="1" type="body"/>
          </p:nvPr>
        </p:nvSpPr>
        <p:spPr>
          <a:xfrm>
            <a:off x="853440" y="3505059"/>
            <a:ext cx="16581120" cy="61562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Font typeface="Trebuchet MS"/>
              <a:buChar char="»"/>
              <a:defRPr/>
            </a:lvl6pPr>
            <a:lvl7pPr indent="-342900" lvl="6" marL="3200400" algn="l">
              <a:lnSpc>
                <a:spcPct val="100000"/>
              </a:lnSpc>
              <a:spcBef>
                <a:spcPts val="360"/>
              </a:spcBef>
              <a:spcAft>
                <a:spcPts val="0"/>
              </a:spcAft>
              <a:buClr>
                <a:schemeClr val="dk2"/>
              </a:buClr>
              <a:buSzPts val="1800"/>
              <a:buFont typeface="Trebuchet MS"/>
              <a:buChar char="»"/>
              <a:defRPr/>
            </a:lvl7pPr>
            <a:lvl8pPr indent="-342900" lvl="7" marL="3657600" algn="l">
              <a:lnSpc>
                <a:spcPct val="100000"/>
              </a:lnSpc>
              <a:spcBef>
                <a:spcPts val="360"/>
              </a:spcBef>
              <a:spcAft>
                <a:spcPts val="0"/>
              </a:spcAft>
              <a:buClr>
                <a:schemeClr val="dk2"/>
              </a:buClr>
              <a:buSzPts val="1800"/>
              <a:buFont typeface="Trebuchet MS"/>
              <a:buChar char="»"/>
              <a:defRPr/>
            </a:lvl8pPr>
            <a:lvl9pPr indent="-342900" lvl="8" marL="4114800" algn="l">
              <a:lnSpc>
                <a:spcPct val="100000"/>
              </a:lnSpc>
              <a:spcBef>
                <a:spcPts val="360"/>
              </a:spcBef>
              <a:spcAft>
                <a:spcPts val="0"/>
              </a:spcAft>
              <a:buClr>
                <a:schemeClr val="dk2"/>
              </a:buClr>
              <a:buSzPts val="1800"/>
              <a:buFont typeface="Trebuchet MS"/>
              <a:buChar char="»"/>
              <a:defRPr/>
            </a:lvl9pPr>
          </a:lstStyle>
          <a:p/>
        </p:txBody>
      </p:sp>
      <p:sp>
        <p:nvSpPr>
          <p:cNvPr id="615" name="Google Shape;615;p150"/>
          <p:cNvSpPr/>
          <p:nvPr/>
        </p:nvSpPr>
        <p:spPr>
          <a:xfrm>
            <a:off x="16446823" y="9716467"/>
            <a:ext cx="1841178" cy="57053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6" name="Google Shape;616;p150"/>
          <p:cNvSpPr txBox="1"/>
          <p:nvPr>
            <p:ph idx="2" type="body"/>
          </p:nvPr>
        </p:nvSpPr>
        <p:spPr>
          <a:xfrm>
            <a:off x="830580" y="1931746"/>
            <a:ext cx="16626841" cy="4541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Font typeface="Trebuchet MS"/>
              <a:buChar char="»"/>
              <a:defRPr/>
            </a:lvl6pPr>
            <a:lvl7pPr indent="-342900" lvl="6" marL="3200400" algn="l">
              <a:lnSpc>
                <a:spcPct val="100000"/>
              </a:lnSpc>
              <a:spcBef>
                <a:spcPts val="360"/>
              </a:spcBef>
              <a:spcAft>
                <a:spcPts val="0"/>
              </a:spcAft>
              <a:buClr>
                <a:schemeClr val="dk2"/>
              </a:buClr>
              <a:buSzPts val="1800"/>
              <a:buFont typeface="Trebuchet MS"/>
              <a:buChar char="»"/>
              <a:defRPr/>
            </a:lvl7pPr>
            <a:lvl8pPr indent="-342900" lvl="7" marL="3657600" algn="l">
              <a:lnSpc>
                <a:spcPct val="100000"/>
              </a:lnSpc>
              <a:spcBef>
                <a:spcPts val="360"/>
              </a:spcBef>
              <a:spcAft>
                <a:spcPts val="0"/>
              </a:spcAft>
              <a:buClr>
                <a:schemeClr val="dk2"/>
              </a:buClr>
              <a:buSzPts val="1800"/>
              <a:buFont typeface="Trebuchet MS"/>
              <a:buChar char="»"/>
              <a:defRPr/>
            </a:lvl8pPr>
            <a:lvl9pPr indent="-342900" lvl="8" marL="411480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17" name="Shape 617"/>
        <p:cNvGrpSpPr/>
        <p:nvPr/>
      </p:nvGrpSpPr>
      <p:grpSpPr>
        <a:xfrm>
          <a:off x="0" y="0"/>
          <a:ext cx="0" cy="0"/>
          <a:chOff x="0" y="0"/>
          <a:chExt cx="0" cy="0"/>
        </a:xfrm>
      </p:grpSpPr>
      <p:sp>
        <p:nvSpPr>
          <p:cNvPr id="618" name="Google Shape;618;p151"/>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619" name="Shape 619"/>
        <p:cNvGrpSpPr/>
        <p:nvPr/>
      </p:nvGrpSpPr>
      <p:grpSpPr>
        <a:xfrm>
          <a:off x="0" y="0"/>
          <a:ext cx="0" cy="0"/>
          <a:chOff x="0" y="0"/>
          <a:chExt cx="0" cy="0"/>
        </a:xfrm>
      </p:grpSpPr>
      <p:pic>
        <p:nvPicPr>
          <p:cNvPr id="620" name="Google Shape;620;p184"/>
          <p:cNvPicPr preferRelativeResize="0"/>
          <p:nvPr/>
        </p:nvPicPr>
        <p:blipFill rotWithShape="1">
          <a:blip r:embed="rId2">
            <a:alphaModFix/>
          </a:blip>
          <a:srcRect b="0" l="0" r="0" t="0"/>
          <a:stretch/>
        </p:blipFill>
        <p:spPr>
          <a:xfrm>
            <a:off x="0" y="0"/>
            <a:ext cx="18288000" cy="10287000"/>
          </a:xfrm>
          <a:prstGeom prst="rect">
            <a:avLst/>
          </a:prstGeom>
          <a:noFill/>
          <a:ln>
            <a:noFill/>
          </a:ln>
        </p:spPr>
      </p:pic>
      <p:pic>
        <p:nvPicPr>
          <p:cNvPr descr="A picture containing text&#10;&#10;Description automatically generated" id="621" name="Google Shape;621;p184"/>
          <p:cNvPicPr preferRelativeResize="0"/>
          <p:nvPr/>
        </p:nvPicPr>
        <p:blipFill rotWithShape="1">
          <a:blip r:embed="rId3">
            <a:alphaModFix/>
          </a:blip>
          <a:srcRect b="0" l="0" r="0" t="0"/>
          <a:stretch/>
        </p:blipFill>
        <p:spPr>
          <a:xfrm>
            <a:off x="945749" y="3160775"/>
            <a:ext cx="2669325" cy="2164380"/>
          </a:xfrm>
          <a:prstGeom prst="rect">
            <a:avLst/>
          </a:prstGeom>
          <a:noFill/>
          <a:ln>
            <a:noFill/>
          </a:ln>
        </p:spPr>
      </p:pic>
      <p:sp>
        <p:nvSpPr>
          <p:cNvPr id="622" name="Google Shape;622;p184"/>
          <p:cNvSpPr txBox="1"/>
          <p:nvPr>
            <p:ph idx="1" type="subTitle"/>
          </p:nvPr>
        </p:nvSpPr>
        <p:spPr>
          <a:xfrm>
            <a:off x="1143000" y="8290560"/>
            <a:ext cx="9692640" cy="477053"/>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SzPts val="2333"/>
              <a:buFont typeface="Trebuchet MS"/>
              <a:buNone/>
              <a:defRPr b="0" sz="2333">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lnSpc>
                <a:spcPct val="100000"/>
              </a:lnSpc>
              <a:spcBef>
                <a:spcPts val="1500"/>
              </a:spcBef>
              <a:spcAft>
                <a:spcPts val="0"/>
              </a:spcAft>
              <a:buClr>
                <a:schemeClr val="dk2"/>
              </a:buClr>
              <a:buSzPts val="1800"/>
              <a:buChar char="–"/>
              <a:defRPr/>
            </a:lvl4pPr>
            <a:lvl5pPr lvl="4" algn="l">
              <a:lnSpc>
                <a:spcPct val="100000"/>
              </a:lnSpc>
              <a:spcBef>
                <a:spcPts val="360"/>
              </a:spcBef>
              <a:spcAft>
                <a:spcPts val="0"/>
              </a:spcAft>
              <a:buClr>
                <a:schemeClr val="dk2"/>
              </a:buClr>
              <a:buSzPts val="1800"/>
              <a:buChar char="»"/>
              <a:defRPr/>
            </a:lvl5pPr>
            <a:lvl6pPr lvl="5" algn="l">
              <a:lnSpc>
                <a:spcPct val="100000"/>
              </a:lnSpc>
              <a:spcBef>
                <a:spcPts val="360"/>
              </a:spcBef>
              <a:spcAft>
                <a:spcPts val="0"/>
              </a:spcAft>
              <a:buClr>
                <a:schemeClr val="dk2"/>
              </a:buClr>
              <a:buSzPts val="1800"/>
              <a:buChar char="»"/>
              <a:defRPr/>
            </a:lvl6pPr>
            <a:lvl7pPr lvl="6" algn="l">
              <a:lnSpc>
                <a:spcPct val="100000"/>
              </a:lnSpc>
              <a:spcBef>
                <a:spcPts val="360"/>
              </a:spcBef>
              <a:spcAft>
                <a:spcPts val="0"/>
              </a:spcAft>
              <a:buClr>
                <a:schemeClr val="dk2"/>
              </a:buClr>
              <a:buSzPts val="1800"/>
              <a:buChar char="»"/>
              <a:defRPr/>
            </a:lvl7pPr>
            <a:lvl8pPr lvl="7" algn="l">
              <a:lnSpc>
                <a:spcPct val="100000"/>
              </a:lnSpc>
              <a:spcBef>
                <a:spcPts val="360"/>
              </a:spcBef>
              <a:spcAft>
                <a:spcPts val="0"/>
              </a:spcAft>
              <a:buClr>
                <a:schemeClr val="dk2"/>
              </a:buClr>
              <a:buSzPts val="1800"/>
              <a:buChar char="»"/>
              <a:defRPr/>
            </a:lvl8pPr>
            <a:lvl9pPr lvl="8" algn="l">
              <a:lnSpc>
                <a:spcPct val="100000"/>
              </a:lnSpc>
              <a:spcBef>
                <a:spcPts val="360"/>
              </a:spcBef>
              <a:spcAft>
                <a:spcPts val="0"/>
              </a:spcAft>
              <a:buClr>
                <a:schemeClr val="dk2"/>
              </a:buClr>
              <a:buSzPts val="1800"/>
              <a:buChar char="»"/>
              <a:defRPr/>
            </a:lvl9pPr>
          </a:lstStyle>
          <a:p/>
        </p:txBody>
      </p:sp>
      <p:sp>
        <p:nvSpPr>
          <p:cNvPr id="623" name="Google Shape;623;p184"/>
          <p:cNvSpPr txBox="1"/>
          <p:nvPr>
            <p:ph type="title"/>
          </p:nvPr>
        </p:nvSpPr>
        <p:spPr>
          <a:xfrm>
            <a:off x="1143000" y="6705601"/>
            <a:ext cx="9692640" cy="163809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sz="6000" cap="none">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lt1"/>
        </a:solidFill>
      </p:bgPr>
    </p:bg>
    <p:spTree>
      <p:nvGrpSpPr>
        <p:cNvPr id="624" name="Shape 624"/>
        <p:cNvGrpSpPr/>
        <p:nvPr/>
      </p:nvGrpSpPr>
      <p:grpSpPr>
        <a:xfrm>
          <a:off x="0" y="0"/>
          <a:ext cx="0" cy="0"/>
          <a:chOff x="0" y="0"/>
          <a:chExt cx="0" cy="0"/>
        </a:xfrm>
      </p:grpSpPr>
      <p:pic>
        <p:nvPicPr>
          <p:cNvPr descr="A close up of a spider&#10;&#10;Description automatically generated" id="625" name="Google Shape;625;p185"/>
          <p:cNvPicPr preferRelativeResize="0"/>
          <p:nvPr/>
        </p:nvPicPr>
        <p:blipFill rotWithShape="1">
          <a:blip r:embed="rId2">
            <a:alphaModFix/>
          </a:blip>
          <a:srcRect b="0" l="0" r="0" t="0"/>
          <a:stretch/>
        </p:blipFill>
        <p:spPr>
          <a:xfrm>
            <a:off x="0" y="0"/>
            <a:ext cx="18288000" cy="10287000"/>
          </a:xfrm>
          <a:prstGeom prst="rect">
            <a:avLst/>
          </a:prstGeom>
          <a:noFill/>
          <a:ln>
            <a:noFill/>
          </a:ln>
        </p:spPr>
      </p:pic>
      <p:pic>
        <p:nvPicPr>
          <p:cNvPr descr="A picture containing text&#10;&#10;Description automatically generated" id="626" name="Google Shape;626;p185"/>
          <p:cNvPicPr preferRelativeResize="0"/>
          <p:nvPr/>
        </p:nvPicPr>
        <p:blipFill rotWithShape="1">
          <a:blip r:embed="rId3">
            <a:alphaModFix/>
          </a:blip>
          <a:srcRect b="0" l="0" r="0" t="0"/>
          <a:stretch/>
        </p:blipFill>
        <p:spPr>
          <a:xfrm>
            <a:off x="14856483" y="7394108"/>
            <a:ext cx="2669325" cy="21643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BULLET_ICON_Title, Subtitle, and Content">
    <p:spTree>
      <p:nvGrpSpPr>
        <p:cNvPr id="627" name="Shape 627"/>
        <p:cNvGrpSpPr/>
        <p:nvPr/>
      </p:nvGrpSpPr>
      <p:grpSpPr>
        <a:xfrm>
          <a:off x="0" y="0"/>
          <a:ext cx="0" cy="0"/>
          <a:chOff x="0" y="0"/>
          <a:chExt cx="0" cy="0"/>
        </a:xfrm>
      </p:grpSpPr>
      <p:sp>
        <p:nvSpPr>
          <p:cNvPr id="628" name="Google Shape;628;p186"/>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9" name="Google Shape;629;p186"/>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339725" lvl="0" marL="457200" algn="l">
              <a:lnSpc>
                <a:spcPct val="90000"/>
              </a:lnSpc>
              <a:spcBef>
                <a:spcPts val="1500"/>
              </a:spcBef>
              <a:spcAft>
                <a:spcPts val="0"/>
              </a:spcAft>
              <a:buClr>
                <a:schemeClr val="dk1"/>
              </a:buClr>
              <a:buSzPts val="1750"/>
              <a:buFont typeface="Trebuchet MS"/>
              <a:buChar char="•"/>
              <a:defRPr sz="2333">
                <a:solidFill>
                  <a:schemeClr val="accent4"/>
                </a:solidFill>
              </a:defRPr>
            </a:lvl1pPr>
            <a:lvl2pPr indent="-323850" lvl="1" marL="914400" algn="l">
              <a:lnSpc>
                <a:spcPct val="90000"/>
              </a:lnSpc>
              <a:spcBef>
                <a:spcPts val="1500"/>
              </a:spcBef>
              <a:spcAft>
                <a:spcPts val="0"/>
              </a:spcAft>
              <a:buClr>
                <a:schemeClr val="dk1"/>
              </a:buClr>
              <a:buSzPts val="1500"/>
              <a:buFont typeface="Trebuchet MS"/>
              <a:buChar char="•"/>
              <a:defRPr sz="2000">
                <a:solidFill>
                  <a:schemeClr val="accent4"/>
                </a:solidFill>
              </a:defRPr>
            </a:lvl2pPr>
            <a:lvl3pPr indent="-315912" lvl="2" marL="1371600" algn="l">
              <a:lnSpc>
                <a:spcPct val="90000"/>
              </a:lnSpc>
              <a:spcBef>
                <a:spcPts val="1500"/>
              </a:spcBef>
              <a:spcAft>
                <a:spcPts val="0"/>
              </a:spcAft>
              <a:buClr>
                <a:schemeClr val="dk1"/>
              </a:buClr>
              <a:buSzPts val="1375"/>
              <a:buFont typeface="Trebuchet MS"/>
              <a:buChar char="•"/>
              <a:defRPr sz="1833">
                <a:solidFill>
                  <a:schemeClr val="accent4"/>
                </a:solidFill>
              </a:defRPr>
            </a:lvl3pPr>
            <a:lvl4pPr indent="-307975" lvl="3" marL="1828800" algn="l">
              <a:lnSpc>
                <a:spcPct val="100000"/>
              </a:lnSpc>
              <a:spcBef>
                <a:spcPts val="1500"/>
              </a:spcBef>
              <a:spcAft>
                <a:spcPts val="0"/>
              </a:spcAft>
              <a:buClr>
                <a:schemeClr val="dk1"/>
              </a:buClr>
              <a:buSzPts val="1250"/>
              <a:buFont typeface="Trebuchet MS"/>
              <a:buChar char="•"/>
              <a:defRPr sz="1667">
                <a:solidFill>
                  <a:schemeClr val="accent4"/>
                </a:solidFill>
                <a:latin typeface="Trebuchet MS"/>
                <a:ea typeface="Trebuchet MS"/>
                <a:cs typeface="Trebuchet MS"/>
                <a:sym typeface="Trebuchet MS"/>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630" name="Google Shape;630;p186"/>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631" name="Shape 631"/>
        <p:cNvGrpSpPr/>
        <p:nvPr/>
      </p:nvGrpSpPr>
      <p:grpSpPr>
        <a:xfrm>
          <a:off x="0" y="0"/>
          <a:ext cx="0" cy="0"/>
          <a:chOff x="0" y="0"/>
          <a:chExt cx="0" cy="0"/>
        </a:xfrm>
      </p:grpSpPr>
      <p:sp>
        <p:nvSpPr>
          <p:cNvPr id="632" name="Google Shape;632;p187"/>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87"/>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333"/>
              <a:buFont typeface="Trebuchet MS"/>
              <a:buNone/>
              <a:defRPr sz="2333">
                <a:solidFill>
                  <a:schemeClr val="accent4"/>
                </a:solidFill>
              </a:defRPr>
            </a:lvl1pPr>
            <a:lvl2pPr indent="-228600" lvl="1" marL="914400" algn="l">
              <a:lnSpc>
                <a:spcPct val="90000"/>
              </a:lnSpc>
              <a:spcBef>
                <a:spcPts val="1500"/>
              </a:spcBef>
              <a:spcAft>
                <a:spcPts val="0"/>
              </a:spcAft>
              <a:buClr>
                <a:schemeClr val="dk1"/>
              </a:buClr>
              <a:buSzPts val="2000"/>
              <a:buFont typeface="Trebuchet MS"/>
              <a:buNone/>
              <a:defRPr sz="2000">
                <a:solidFill>
                  <a:schemeClr val="accent4"/>
                </a:solidFill>
              </a:defRPr>
            </a:lvl2pPr>
            <a:lvl3pPr indent="-228600" lvl="2" marL="1371600" algn="l">
              <a:lnSpc>
                <a:spcPct val="90000"/>
              </a:lnSpc>
              <a:spcBef>
                <a:spcPts val="1500"/>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1500"/>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634" name="Google Shape;634;p187"/>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635" name="Google Shape;635;p187"/>
          <p:cNvSpPr/>
          <p:nvPr/>
        </p:nvSpPr>
        <p:spPr>
          <a:xfrm>
            <a:off x="280472" y="9626425"/>
            <a:ext cx="4604777" cy="41357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1167"/>
              <a:buFont typeface="Trebuchet MS"/>
              <a:buNone/>
            </a:pPr>
            <a:r>
              <a:rPr b="1" i="0" lang="en-US" sz="1167" u="none" cap="none" strike="noStrike">
                <a:solidFill>
                  <a:schemeClr val="dk2"/>
                </a:solidFill>
                <a:latin typeface="Trebuchet MS"/>
                <a:ea typeface="Trebuchet MS"/>
                <a:cs typeface="Trebuchet MS"/>
                <a:sym typeface="Trebuchet MS"/>
              </a:rPr>
              <a:t>NVIDIA CONFIDENTIAL. DO NOT DISTRIBUTE.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636" name="Shape 636"/>
        <p:cNvGrpSpPr/>
        <p:nvPr/>
      </p:nvGrpSpPr>
      <p:grpSpPr>
        <a:xfrm>
          <a:off x="0" y="0"/>
          <a:ext cx="0" cy="0"/>
          <a:chOff x="0" y="0"/>
          <a:chExt cx="0" cy="0"/>
        </a:xfrm>
      </p:grpSpPr>
      <p:sp>
        <p:nvSpPr>
          <p:cNvPr id="637" name="Google Shape;637;p188"/>
          <p:cNvSpPr txBox="1"/>
          <p:nvPr>
            <p:ph type="title"/>
          </p:nvPr>
        </p:nvSpPr>
        <p:spPr>
          <a:xfrm>
            <a:off x="865387" y="2997651"/>
            <a:ext cx="7007337" cy="103105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88"/>
          <p:cNvSpPr txBox="1"/>
          <p:nvPr>
            <p:ph idx="1" type="body"/>
          </p:nvPr>
        </p:nvSpPr>
        <p:spPr>
          <a:xfrm>
            <a:off x="865386" y="5119299"/>
            <a:ext cx="6988068" cy="419514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33"/>
              </a:spcBef>
              <a:spcAft>
                <a:spcPts val="0"/>
              </a:spcAft>
              <a:buClr>
                <a:schemeClr val="dk1"/>
              </a:buClr>
              <a:buSzPts val="2000"/>
              <a:buFont typeface="Trebuchet MS"/>
              <a:buNone/>
              <a:defRPr sz="2000">
                <a:solidFill>
                  <a:schemeClr val="accent4"/>
                </a:solidFill>
              </a:defRPr>
            </a:lvl1pPr>
            <a:lvl2pPr indent="-228600" lvl="1" marL="914400" algn="l">
              <a:lnSpc>
                <a:spcPct val="90000"/>
              </a:lnSpc>
              <a:spcBef>
                <a:spcPts val="833"/>
              </a:spcBef>
              <a:spcAft>
                <a:spcPts val="0"/>
              </a:spcAft>
              <a:buClr>
                <a:schemeClr val="dk1"/>
              </a:buClr>
              <a:buSzPts val="1833"/>
              <a:buFont typeface="Trebuchet MS"/>
              <a:buNone/>
              <a:defRPr sz="1833">
                <a:solidFill>
                  <a:schemeClr val="accent4"/>
                </a:solidFill>
              </a:defRPr>
            </a:lvl2pPr>
            <a:lvl3pPr indent="-228600" lvl="2" marL="1371600" algn="l">
              <a:lnSpc>
                <a:spcPct val="90000"/>
              </a:lnSpc>
              <a:spcBef>
                <a:spcPts val="833"/>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833"/>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639" name="Google Shape;639;p188"/>
          <p:cNvSpPr txBox="1"/>
          <p:nvPr>
            <p:ph idx="2" type="body"/>
          </p:nvPr>
        </p:nvSpPr>
        <p:spPr>
          <a:xfrm>
            <a:off x="865387" y="3913996"/>
            <a:ext cx="7007337" cy="8757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640" name="Google Shape;640;p188"/>
          <p:cNvSpPr/>
          <p:nvPr/>
        </p:nvSpPr>
        <p:spPr>
          <a:xfrm>
            <a:off x="16060020" y="9499859"/>
            <a:ext cx="2227980" cy="7871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Layout">
  <p:cSld name="Alternate Layout">
    <p:spTree>
      <p:nvGrpSpPr>
        <p:cNvPr id="641" name="Shape 641"/>
        <p:cNvGrpSpPr/>
        <p:nvPr/>
      </p:nvGrpSpPr>
      <p:grpSpPr>
        <a:xfrm>
          <a:off x="0" y="0"/>
          <a:ext cx="0" cy="0"/>
          <a:chOff x="0" y="0"/>
          <a:chExt cx="0" cy="0"/>
        </a:xfrm>
      </p:grpSpPr>
      <p:sp>
        <p:nvSpPr>
          <p:cNvPr id="642" name="Google Shape;642;p189"/>
          <p:cNvSpPr txBox="1"/>
          <p:nvPr>
            <p:ph type="title"/>
          </p:nvPr>
        </p:nvSpPr>
        <p:spPr>
          <a:xfrm>
            <a:off x="8305800" y="2997651"/>
            <a:ext cx="9067800" cy="103105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3" name="Google Shape;643;p189"/>
          <p:cNvSpPr txBox="1"/>
          <p:nvPr>
            <p:ph idx="1" type="body"/>
          </p:nvPr>
        </p:nvSpPr>
        <p:spPr>
          <a:xfrm>
            <a:off x="8305800" y="4861561"/>
            <a:ext cx="9052560" cy="419514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33"/>
              </a:spcBef>
              <a:spcAft>
                <a:spcPts val="0"/>
              </a:spcAft>
              <a:buClr>
                <a:schemeClr val="dk1"/>
              </a:buClr>
              <a:buSzPts val="2000"/>
              <a:buFont typeface="Trebuchet MS"/>
              <a:buNone/>
              <a:defRPr sz="2000">
                <a:solidFill>
                  <a:schemeClr val="accent4"/>
                </a:solidFill>
              </a:defRPr>
            </a:lvl1pPr>
            <a:lvl2pPr indent="-228600" lvl="1" marL="914400" algn="l">
              <a:lnSpc>
                <a:spcPct val="90000"/>
              </a:lnSpc>
              <a:spcBef>
                <a:spcPts val="833"/>
              </a:spcBef>
              <a:spcAft>
                <a:spcPts val="0"/>
              </a:spcAft>
              <a:buClr>
                <a:schemeClr val="dk1"/>
              </a:buClr>
              <a:buSzPts val="1833"/>
              <a:buFont typeface="Trebuchet MS"/>
              <a:buNone/>
              <a:defRPr sz="1833">
                <a:solidFill>
                  <a:schemeClr val="accent4"/>
                </a:solidFill>
              </a:defRPr>
            </a:lvl2pPr>
            <a:lvl3pPr indent="-228600" lvl="2" marL="1371600" algn="l">
              <a:lnSpc>
                <a:spcPct val="90000"/>
              </a:lnSpc>
              <a:spcBef>
                <a:spcPts val="833"/>
              </a:spcBef>
              <a:spcAft>
                <a:spcPts val="0"/>
              </a:spcAft>
              <a:buClr>
                <a:schemeClr val="dk1"/>
              </a:buClr>
              <a:buSzPts val="1833"/>
              <a:buFont typeface="Trebuchet MS"/>
              <a:buNone/>
              <a:defRPr sz="1833">
                <a:solidFill>
                  <a:schemeClr val="accent4"/>
                </a:solidFill>
              </a:defRPr>
            </a:lvl3pPr>
            <a:lvl4pPr indent="-419100" lvl="3" marL="1828800" algn="l">
              <a:lnSpc>
                <a:spcPct val="100000"/>
              </a:lnSpc>
              <a:spcBef>
                <a:spcPts val="833"/>
              </a:spcBef>
              <a:spcAft>
                <a:spcPts val="0"/>
              </a:spcAft>
              <a:buClr>
                <a:schemeClr val="dk1"/>
              </a:buClr>
              <a:buSzPts val="3000"/>
              <a:buFont typeface="Noto Sans Symbols"/>
              <a:buChar char="▪"/>
              <a:defRPr sz="3000">
                <a:solidFill>
                  <a:schemeClr val="lt1"/>
                </a:solidFill>
              </a:defRPr>
            </a:lvl4pPr>
            <a:lvl5pPr indent="-440245" lvl="4" marL="2286000" algn="l">
              <a:lnSpc>
                <a:spcPct val="100000"/>
              </a:lnSpc>
              <a:spcBef>
                <a:spcPts val="667"/>
              </a:spcBef>
              <a:spcAft>
                <a:spcPts val="0"/>
              </a:spcAft>
              <a:buClr>
                <a:schemeClr val="dk1"/>
              </a:buClr>
              <a:buSzPts val="3333"/>
              <a:buFont typeface="Noto Sans Symbol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644" name="Google Shape;644;p189"/>
          <p:cNvSpPr txBox="1"/>
          <p:nvPr>
            <p:ph idx="2" type="body"/>
          </p:nvPr>
        </p:nvSpPr>
        <p:spPr>
          <a:xfrm>
            <a:off x="8305800" y="3947161"/>
            <a:ext cx="9067800" cy="8757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645" name="Google Shape;645;p189"/>
          <p:cNvSpPr/>
          <p:nvPr/>
        </p:nvSpPr>
        <p:spPr>
          <a:xfrm>
            <a:off x="16060020" y="9499859"/>
            <a:ext cx="2227980" cy="7871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_Two Column">
  <p:cSld name="CONFIDENTIAL_Two Column">
    <p:spTree>
      <p:nvGrpSpPr>
        <p:cNvPr id="50" name="Shape 50"/>
        <p:cNvGrpSpPr/>
        <p:nvPr/>
      </p:nvGrpSpPr>
      <p:grpSpPr>
        <a:xfrm>
          <a:off x="0" y="0"/>
          <a:ext cx="0" cy="0"/>
          <a:chOff x="0" y="0"/>
          <a:chExt cx="0" cy="0"/>
        </a:xfrm>
      </p:grpSpPr>
      <p:sp>
        <p:nvSpPr>
          <p:cNvPr id="51" name="Google Shape;51;p168"/>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8"/>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2200"/>
              <a:buFont typeface="Arial"/>
              <a:buNone/>
              <a:defRPr b="0" i="0" sz="2200" u="none" cap="none" strike="noStrike">
                <a:solidFill>
                  <a:schemeClr val="lt1"/>
                </a:solidFill>
                <a:latin typeface="Trebuchet MS"/>
                <a:ea typeface="Trebuchet MS"/>
                <a:cs typeface="Trebuchet MS"/>
                <a:sym typeface="Trebuchet MS"/>
              </a:defRPr>
            </a:lvl1pPr>
            <a:lvl2pPr indent="-228600" lvl="1" marL="9144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53" name="Google Shape;53;p168"/>
          <p:cNvSpPr txBox="1"/>
          <p:nvPr>
            <p:ph idx="2" type="body"/>
          </p:nvPr>
        </p:nvSpPr>
        <p:spPr>
          <a:xfrm>
            <a:off x="1257301" y="2423160"/>
            <a:ext cx="7607808" cy="682599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Trebuchet MS"/>
                <a:ea typeface="Trebuchet MS"/>
                <a:cs typeface="Trebuchet MS"/>
                <a:sym typeface="Trebuchet MS"/>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Trebuchet MS"/>
                <a:ea typeface="Trebuchet MS"/>
                <a:cs typeface="Trebuchet MS"/>
                <a:sym typeface="Trebuchet MS"/>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Trebuchet MS"/>
                <a:ea typeface="Trebuchet MS"/>
                <a:cs typeface="Trebuchet MS"/>
                <a:sym typeface="Trebuchet MS"/>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Trebuchet MS"/>
                <a:ea typeface="Trebuchet MS"/>
                <a:cs typeface="Trebuchet MS"/>
                <a:sym typeface="Trebuchet MS"/>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54" name="Google Shape;54;p168"/>
          <p:cNvSpPr txBox="1"/>
          <p:nvPr>
            <p:ph idx="3" type="body"/>
          </p:nvPr>
        </p:nvSpPr>
        <p:spPr>
          <a:xfrm>
            <a:off x="9422893" y="2423160"/>
            <a:ext cx="7607808" cy="682599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Trebuchet MS"/>
                <a:ea typeface="Trebuchet MS"/>
                <a:cs typeface="Trebuchet MS"/>
                <a:sym typeface="Trebuchet MS"/>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Trebuchet MS"/>
                <a:ea typeface="Trebuchet MS"/>
                <a:cs typeface="Trebuchet MS"/>
                <a:sym typeface="Trebuchet MS"/>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Trebuchet MS"/>
                <a:ea typeface="Trebuchet MS"/>
                <a:cs typeface="Trebuchet MS"/>
                <a:sym typeface="Trebuchet MS"/>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Trebuchet MS"/>
                <a:ea typeface="Trebuchet MS"/>
                <a:cs typeface="Trebuchet MS"/>
                <a:sym typeface="Trebuchet MS"/>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55" name="Google Shape;55;p168"/>
          <p:cNvSpPr txBox="1"/>
          <p:nvPr/>
        </p:nvSpPr>
        <p:spPr>
          <a:xfrm>
            <a:off x="354244" y="9779793"/>
            <a:ext cx="3092513" cy="2693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lt1"/>
                </a:solidFill>
                <a:latin typeface="Trebuchet MS"/>
                <a:ea typeface="Trebuchet MS"/>
                <a:cs typeface="Trebuchet MS"/>
                <a:sym typeface="Trebuchet MS"/>
              </a:rPr>
              <a:t>NVIDIA CONFIDENTIAL. DO NOT DISTRIBUTE.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46" name="Shape 646"/>
        <p:cNvGrpSpPr/>
        <p:nvPr/>
      </p:nvGrpSpPr>
      <p:grpSpPr>
        <a:xfrm>
          <a:off x="0" y="0"/>
          <a:ext cx="0" cy="0"/>
          <a:chOff x="0" y="0"/>
          <a:chExt cx="0" cy="0"/>
        </a:xfrm>
      </p:grpSpPr>
      <p:pic>
        <p:nvPicPr>
          <p:cNvPr descr="A close up of a logo&#10;&#10;Description automatically generated" id="647" name="Google Shape;647;p190"/>
          <p:cNvPicPr preferRelativeResize="0"/>
          <p:nvPr/>
        </p:nvPicPr>
        <p:blipFill rotWithShape="1">
          <a:blip r:embed="rId2">
            <a:alphaModFix/>
          </a:blip>
          <a:srcRect b="0" l="0" r="0" t="0"/>
          <a:stretch/>
        </p:blipFill>
        <p:spPr>
          <a:xfrm>
            <a:off x="0" y="0"/>
            <a:ext cx="18288000" cy="10287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48" name="Shape 648"/>
        <p:cNvGrpSpPr/>
        <p:nvPr/>
      </p:nvGrpSpPr>
      <p:grpSpPr>
        <a:xfrm>
          <a:off x="0" y="0"/>
          <a:ext cx="0" cy="0"/>
          <a:chOff x="0" y="0"/>
          <a:chExt cx="0" cy="0"/>
        </a:xfrm>
      </p:grpSpPr>
      <p:sp>
        <p:nvSpPr>
          <p:cNvPr id="649" name="Google Shape;649;p191"/>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0" name="Google Shape;650;p191"/>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651" name="Shape 651"/>
        <p:cNvGrpSpPr/>
        <p:nvPr/>
      </p:nvGrpSpPr>
      <p:grpSpPr>
        <a:xfrm>
          <a:off x="0" y="0"/>
          <a:ext cx="0" cy="0"/>
          <a:chOff x="0" y="0"/>
          <a:chExt cx="0" cy="0"/>
        </a:xfrm>
      </p:grpSpPr>
      <p:pic>
        <p:nvPicPr>
          <p:cNvPr id="652" name="Google Shape;652;p192"/>
          <p:cNvPicPr preferRelativeResize="0"/>
          <p:nvPr/>
        </p:nvPicPr>
        <p:blipFill rotWithShape="1">
          <a:blip r:embed="rId2">
            <a:alphaModFix/>
          </a:blip>
          <a:srcRect b="0" l="0" r="0" t="0"/>
          <a:stretch/>
        </p:blipFill>
        <p:spPr>
          <a:xfrm>
            <a:off x="0" y="0"/>
            <a:ext cx="18288000" cy="10287000"/>
          </a:xfrm>
          <a:prstGeom prst="rect">
            <a:avLst/>
          </a:prstGeom>
          <a:noFill/>
          <a:ln>
            <a:noFill/>
          </a:ln>
        </p:spPr>
      </p:pic>
      <p:sp>
        <p:nvSpPr>
          <p:cNvPr id="653" name="Google Shape;653;p192"/>
          <p:cNvSpPr txBox="1"/>
          <p:nvPr>
            <p:ph type="title"/>
          </p:nvPr>
        </p:nvSpPr>
        <p:spPr>
          <a:xfrm>
            <a:off x="8290560" y="7040881"/>
            <a:ext cx="8961120" cy="2289898"/>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5667">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Layout">
  <p:cSld name="Embargo Layout">
    <p:spTree>
      <p:nvGrpSpPr>
        <p:cNvPr id="654" name="Shape 654"/>
        <p:cNvGrpSpPr/>
        <p:nvPr/>
      </p:nvGrpSpPr>
      <p:grpSpPr>
        <a:xfrm>
          <a:off x="0" y="0"/>
          <a:ext cx="0" cy="0"/>
          <a:chOff x="0" y="0"/>
          <a:chExt cx="0" cy="0"/>
        </a:xfrm>
      </p:grpSpPr>
      <p:grpSp>
        <p:nvGrpSpPr>
          <p:cNvPr id="655" name="Google Shape;655;p193"/>
          <p:cNvGrpSpPr/>
          <p:nvPr/>
        </p:nvGrpSpPr>
        <p:grpSpPr>
          <a:xfrm>
            <a:off x="-2212179" y="-674777"/>
            <a:ext cx="22711115" cy="11638877"/>
            <a:chOff x="-1327308" y="-404865"/>
            <a:chExt cx="13626669" cy="6983326"/>
          </a:xfrm>
        </p:grpSpPr>
        <p:sp>
          <p:nvSpPr>
            <p:cNvPr id="656" name="Google Shape;656;p193"/>
            <p:cNvSpPr/>
            <p:nvPr/>
          </p:nvSpPr>
          <p:spPr>
            <a:xfrm>
              <a:off x="0" y="0"/>
              <a:ext cx="10972800" cy="6172200"/>
            </a:xfrm>
            <a:prstGeom prst="rect">
              <a:avLst/>
            </a:prstGeom>
            <a:solidFill>
              <a:srgbClr val="9A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7" name="Google Shape;657;p193"/>
            <p:cNvSpPr/>
            <p:nvPr/>
          </p:nvSpPr>
          <p:spPr>
            <a:xfrm>
              <a:off x="26269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8" name="Google Shape;658;p193"/>
            <p:cNvSpPr/>
            <p:nvPr/>
          </p:nvSpPr>
          <p:spPr>
            <a:xfrm>
              <a:off x="61660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9" name="Google Shape;659;p193"/>
            <p:cNvSpPr/>
            <p:nvPr/>
          </p:nvSpPr>
          <p:spPr>
            <a:xfrm>
              <a:off x="97050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0" name="Google Shape;660;p193"/>
            <p:cNvSpPr/>
            <p:nvPr/>
          </p:nvSpPr>
          <p:spPr>
            <a:xfrm>
              <a:off x="132441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1" name="Google Shape;661;p193"/>
            <p:cNvSpPr/>
            <p:nvPr/>
          </p:nvSpPr>
          <p:spPr>
            <a:xfrm>
              <a:off x="167831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2" name="Google Shape;662;p193"/>
            <p:cNvSpPr/>
            <p:nvPr/>
          </p:nvSpPr>
          <p:spPr>
            <a:xfrm>
              <a:off x="203222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3" name="Google Shape;663;p193"/>
            <p:cNvSpPr/>
            <p:nvPr/>
          </p:nvSpPr>
          <p:spPr>
            <a:xfrm>
              <a:off x="238613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4" name="Google Shape;664;p193"/>
            <p:cNvSpPr/>
            <p:nvPr/>
          </p:nvSpPr>
          <p:spPr>
            <a:xfrm>
              <a:off x="274003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5" name="Google Shape;665;p193"/>
            <p:cNvSpPr/>
            <p:nvPr/>
          </p:nvSpPr>
          <p:spPr>
            <a:xfrm>
              <a:off x="309394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6" name="Google Shape;666;p193"/>
            <p:cNvSpPr/>
            <p:nvPr/>
          </p:nvSpPr>
          <p:spPr>
            <a:xfrm>
              <a:off x="344784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7" name="Google Shape;667;p193"/>
            <p:cNvSpPr/>
            <p:nvPr/>
          </p:nvSpPr>
          <p:spPr>
            <a:xfrm>
              <a:off x="380175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8" name="Google Shape;668;p193"/>
            <p:cNvSpPr/>
            <p:nvPr/>
          </p:nvSpPr>
          <p:spPr>
            <a:xfrm>
              <a:off x="415566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9" name="Google Shape;669;p193"/>
            <p:cNvSpPr/>
            <p:nvPr/>
          </p:nvSpPr>
          <p:spPr>
            <a:xfrm>
              <a:off x="450956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0" name="Google Shape;670;p193"/>
            <p:cNvSpPr/>
            <p:nvPr/>
          </p:nvSpPr>
          <p:spPr>
            <a:xfrm>
              <a:off x="486347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1" name="Google Shape;671;p193"/>
            <p:cNvSpPr/>
            <p:nvPr/>
          </p:nvSpPr>
          <p:spPr>
            <a:xfrm>
              <a:off x="521737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2" name="Google Shape;672;p193"/>
            <p:cNvSpPr/>
            <p:nvPr/>
          </p:nvSpPr>
          <p:spPr>
            <a:xfrm>
              <a:off x="557128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3" name="Google Shape;673;p193"/>
            <p:cNvSpPr/>
            <p:nvPr/>
          </p:nvSpPr>
          <p:spPr>
            <a:xfrm>
              <a:off x="592519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4" name="Google Shape;674;p193"/>
            <p:cNvSpPr/>
            <p:nvPr/>
          </p:nvSpPr>
          <p:spPr>
            <a:xfrm>
              <a:off x="627909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5" name="Google Shape;675;p193"/>
            <p:cNvSpPr/>
            <p:nvPr/>
          </p:nvSpPr>
          <p:spPr>
            <a:xfrm>
              <a:off x="663300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6" name="Google Shape;676;p193"/>
            <p:cNvSpPr/>
            <p:nvPr/>
          </p:nvSpPr>
          <p:spPr>
            <a:xfrm>
              <a:off x="698690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7" name="Google Shape;677;p193"/>
            <p:cNvSpPr/>
            <p:nvPr/>
          </p:nvSpPr>
          <p:spPr>
            <a:xfrm>
              <a:off x="734081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8" name="Google Shape;678;p193"/>
            <p:cNvSpPr/>
            <p:nvPr/>
          </p:nvSpPr>
          <p:spPr>
            <a:xfrm>
              <a:off x="769472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9" name="Google Shape;679;p193"/>
            <p:cNvSpPr/>
            <p:nvPr/>
          </p:nvSpPr>
          <p:spPr>
            <a:xfrm>
              <a:off x="804862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0" name="Google Shape;680;p193"/>
            <p:cNvSpPr/>
            <p:nvPr/>
          </p:nvSpPr>
          <p:spPr>
            <a:xfrm>
              <a:off x="840253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1" name="Google Shape;681;p193"/>
            <p:cNvSpPr/>
            <p:nvPr/>
          </p:nvSpPr>
          <p:spPr>
            <a:xfrm>
              <a:off x="875643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2" name="Google Shape;682;p193"/>
            <p:cNvSpPr/>
            <p:nvPr/>
          </p:nvSpPr>
          <p:spPr>
            <a:xfrm>
              <a:off x="911034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3" name="Google Shape;683;p193"/>
            <p:cNvSpPr/>
            <p:nvPr/>
          </p:nvSpPr>
          <p:spPr>
            <a:xfrm>
              <a:off x="946425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4" name="Google Shape;684;p193"/>
            <p:cNvSpPr/>
            <p:nvPr/>
          </p:nvSpPr>
          <p:spPr>
            <a:xfrm>
              <a:off x="981815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5" name="Google Shape;685;p193"/>
            <p:cNvSpPr/>
            <p:nvPr/>
          </p:nvSpPr>
          <p:spPr>
            <a:xfrm>
              <a:off x="1017206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6" name="Google Shape;686;p193"/>
            <p:cNvSpPr/>
            <p:nvPr/>
          </p:nvSpPr>
          <p:spPr>
            <a:xfrm>
              <a:off x="1052596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7" name="Google Shape;687;p193"/>
            <p:cNvSpPr/>
            <p:nvPr/>
          </p:nvSpPr>
          <p:spPr>
            <a:xfrm>
              <a:off x="10879862"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8" name="Google Shape;688;p193"/>
            <p:cNvSpPr/>
            <p:nvPr/>
          </p:nvSpPr>
          <p:spPr>
            <a:xfrm>
              <a:off x="-9121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9" name="Google Shape;689;p193"/>
            <p:cNvSpPr/>
            <p:nvPr/>
          </p:nvSpPr>
          <p:spPr>
            <a:xfrm>
              <a:off x="26269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0" name="Google Shape;690;p193"/>
            <p:cNvSpPr/>
            <p:nvPr/>
          </p:nvSpPr>
          <p:spPr>
            <a:xfrm>
              <a:off x="61660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1" name="Google Shape;691;p193"/>
            <p:cNvSpPr/>
            <p:nvPr/>
          </p:nvSpPr>
          <p:spPr>
            <a:xfrm>
              <a:off x="97050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2" name="Google Shape;692;p193"/>
            <p:cNvSpPr/>
            <p:nvPr/>
          </p:nvSpPr>
          <p:spPr>
            <a:xfrm>
              <a:off x="132441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p193"/>
            <p:cNvSpPr/>
            <p:nvPr/>
          </p:nvSpPr>
          <p:spPr>
            <a:xfrm>
              <a:off x="167831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4" name="Google Shape;694;p193"/>
            <p:cNvSpPr/>
            <p:nvPr/>
          </p:nvSpPr>
          <p:spPr>
            <a:xfrm>
              <a:off x="203222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5" name="Google Shape;695;p193"/>
            <p:cNvSpPr/>
            <p:nvPr/>
          </p:nvSpPr>
          <p:spPr>
            <a:xfrm>
              <a:off x="238613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6" name="Google Shape;696;p193"/>
            <p:cNvSpPr/>
            <p:nvPr/>
          </p:nvSpPr>
          <p:spPr>
            <a:xfrm>
              <a:off x="274003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7" name="Google Shape;697;p193"/>
            <p:cNvSpPr/>
            <p:nvPr/>
          </p:nvSpPr>
          <p:spPr>
            <a:xfrm>
              <a:off x="309394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8" name="Google Shape;698;p193"/>
            <p:cNvSpPr/>
            <p:nvPr/>
          </p:nvSpPr>
          <p:spPr>
            <a:xfrm>
              <a:off x="344784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9" name="Google Shape;699;p193"/>
            <p:cNvSpPr/>
            <p:nvPr/>
          </p:nvSpPr>
          <p:spPr>
            <a:xfrm>
              <a:off x="380175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0" name="Google Shape;700;p193"/>
            <p:cNvSpPr/>
            <p:nvPr/>
          </p:nvSpPr>
          <p:spPr>
            <a:xfrm>
              <a:off x="415566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1" name="Google Shape;701;p193"/>
            <p:cNvSpPr/>
            <p:nvPr/>
          </p:nvSpPr>
          <p:spPr>
            <a:xfrm>
              <a:off x="450956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2" name="Google Shape;702;p193"/>
            <p:cNvSpPr/>
            <p:nvPr/>
          </p:nvSpPr>
          <p:spPr>
            <a:xfrm>
              <a:off x="486347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3" name="Google Shape;703;p193"/>
            <p:cNvSpPr/>
            <p:nvPr/>
          </p:nvSpPr>
          <p:spPr>
            <a:xfrm>
              <a:off x="521737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4" name="Google Shape;704;p193"/>
            <p:cNvSpPr/>
            <p:nvPr/>
          </p:nvSpPr>
          <p:spPr>
            <a:xfrm>
              <a:off x="557128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5" name="Google Shape;705;p193"/>
            <p:cNvSpPr/>
            <p:nvPr/>
          </p:nvSpPr>
          <p:spPr>
            <a:xfrm>
              <a:off x="592519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6" name="Google Shape;706;p193"/>
            <p:cNvSpPr/>
            <p:nvPr/>
          </p:nvSpPr>
          <p:spPr>
            <a:xfrm>
              <a:off x="627909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7" name="Google Shape;707;p193"/>
            <p:cNvSpPr/>
            <p:nvPr/>
          </p:nvSpPr>
          <p:spPr>
            <a:xfrm>
              <a:off x="663300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8" name="Google Shape;708;p193"/>
            <p:cNvSpPr/>
            <p:nvPr/>
          </p:nvSpPr>
          <p:spPr>
            <a:xfrm>
              <a:off x="698690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9" name="Google Shape;709;p193"/>
            <p:cNvSpPr/>
            <p:nvPr/>
          </p:nvSpPr>
          <p:spPr>
            <a:xfrm>
              <a:off x="734081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0" name="Google Shape;710;p193"/>
            <p:cNvSpPr/>
            <p:nvPr/>
          </p:nvSpPr>
          <p:spPr>
            <a:xfrm>
              <a:off x="769472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1" name="Google Shape;711;p193"/>
            <p:cNvSpPr/>
            <p:nvPr/>
          </p:nvSpPr>
          <p:spPr>
            <a:xfrm>
              <a:off x="804862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2" name="Google Shape;712;p193"/>
            <p:cNvSpPr/>
            <p:nvPr/>
          </p:nvSpPr>
          <p:spPr>
            <a:xfrm>
              <a:off x="840253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3" name="Google Shape;713;p193"/>
            <p:cNvSpPr/>
            <p:nvPr/>
          </p:nvSpPr>
          <p:spPr>
            <a:xfrm>
              <a:off x="875643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p193"/>
            <p:cNvSpPr/>
            <p:nvPr/>
          </p:nvSpPr>
          <p:spPr>
            <a:xfrm>
              <a:off x="911034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5" name="Google Shape;715;p193"/>
            <p:cNvSpPr/>
            <p:nvPr/>
          </p:nvSpPr>
          <p:spPr>
            <a:xfrm>
              <a:off x="946425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6" name="Google Shape;716;p193"/>
            <p:cNvSpPr/>
            <p:nvPr/>
          </p:nvSpPr>
          <p:spPr>
            <a:xfrm>
              <a:off x="981815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7" name="Google Shape;717;p193"/>
            <p:cNvSpPr/>
            <p:nvPr/>
          </p:nvSpPr>
          <p:spPr>
            <a:xfrm>
              <a:off x="1017206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8" name="Google Shape;718;p193"/>
            <p:cNvSpPr/>
            <p:nvPr/>
          </p:nvSpPr>
          <p:spPr>
            <a:xfrm>
              <a:off x="1052596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9" name="Google Shape;719;p193"/>
            <p:cNvSpPr/>
            <p:nvPr/>
          </p:nvSpPr>
          <p:spPr>
            <a:xfrm>
              <a:off x="10879862"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0" name="Google Shape;720;p193"/>
            <p:cNvSpPr/>
            <p:nvPr/>
          </p:nvSpPr>
          <p:spPr>
            <a:xfrm>
              <a:off x="-9121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1" name="Google Shape;721;p193"/>
            <p:cNvSpPr/>
            <p:nvPr/>
          </p:nvSpPr>
          <p:spPr>
            <a:xfrm>
              <a:off x="26269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2" name="Google Shape;722;p193"/>
            <p:cNvSpPr/>
            <p:nvPr/>
          </p:nvSpPr>
          <p:spPr>
            <a:xfrm>
              <a:off x="61660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3" name="Google Shape;723;p193"/>
            <p:cNvSpPr/>
            <p:nvPr/>
          </p:nvSpPr>
          <p:spPr>
            <a:xfrm>
              <a:off x="97050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4" name="Google Shape;724;p193"/>
            <p:cNvSpPr/>
            <p:nvPr/>
          </p:nvSpPr>
          <p:spPr>
            <a:xfrm>
              <a:off x="132441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5" name="Google Shape;725;p193"/>
            <p:cNvSpPr/>
            <p:nvPr/>
          </p:nvSpPr>
          <p:spPr>
            <a:xfrm>
              <a:off x="167831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6" name="Google Shape;726;p193"/>
            <p:cNvSpPr/>
            <p:nvPr/>
          </p:nvSpPr>
          <p:spPr>
            <a:xfrm>
              <a:off x="203222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7" name="Google Shape;727;p193"/>
            <p:cNvSpPr/>
            <p:nvPr/>
          </p:nvSpPr>
          <p:spPr>
            <a:xfrm>
              <a:off x="238613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8" name="Google Shape;728;p193"/>
            <p:cNvSpPr/>
            <p:nvPr/>
          </p:nvSpPr>
          <p:spPr>
            <a:xfrm>
              <a:off x="274003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9" name="Google Shape;729;p193"/>
            <p:cNvSpPr/>
            <p:nvPr/>
          </p:nvSpPr>
          <p:spPr>
            <a:xfrm>
              <a:off x="309394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0" name="Google Shape;730;p193"/>
            <p:cNvSpPr/>
            <p:nvPr/>
          </p:nvSpPr>
          <p:spPr>
            <a:xfrm>
              <a:off x="344784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1" name="Google Shape;731;p193"/>
            <p:cNvSpPr/>
            <p:nvPr/>
          </p:nvSpPr>
          <p:spPr>
            <a:xfrm>
              <a:off x="380175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2" name="Google Shape;732;p193"/>
            <p:cNvSpPr/>
            <p:nvPr/>
          </p:nvSpPr>
          <p:spPr>
            <a:xfrm>
              <a:off x="415566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3" name="Google Shape;733;p193"/>
            <p:cNvSpPr/>
            <p:nvPr/>
          </p:nvSpPr>
          <p:spPr>
            <a:xfrm>
              <a:off x="450956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4" name="Google Shape;734;p193"/>
            <p:cNvSpPr/>
            <p:nvPr/>
          </p:nvSpPr>
          <p:spPr>
            <a:xfrm>
              <a:off x="486347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5" name="Google Shape;735;p193"/>
            <p:cNvSpPr/>
            <p:nvPr/>
          </p:nvSpPr>
          <p:spPr>
            <a:xfrm>
              <a:off x="521737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6" name="Google Shape;736;p193"/>
            <p:cNvSpPr/>
            <p:nvPr/>
          </p:nvSpPr>
          <p:spPr>
            <a:xfrm>
              <a:off x="557128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7" name="Google Shape;737;p193"/>
            <p:cNvSpPr/>
            <p:nvPr/>
          </p:nvSpPr>
          <p:spPr>
            <a:xfrm>
              <a:off x="592519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8" name="Google Shape;738;p193"/>
            <p:cNvSpPr/>
            <p:nvPr/>
          </p:nvSpPr>
          <p:spPr>
            <a:xfrm>
              <a:off x="627909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9" name="Google Shape;739;p193"/>
            <p:cNvSpPr/>
            <p:nvPr/>
          </p:nvSpPr>
          <p:spPr>
            <a:xfrm>
              <a:off x="663300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0" name="Google Shape;740;p193"/>
            <p:cNvSpPr/>
            <p:nvPr/>
          </p:nvSpPr>
          <p:spPr>
            <a:xfrm>
              <a:off x="698690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1" name="Google Shape;741;p193"/>
            <p:cNvSpPr/>
            <p:nvPr/>
          </p:nvSpPr>
          <p:spPr>
            <a:xfrm>
              <a:off x="734081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2" name="Google Shape;742;p193"/>
            <p:cNvSpPr/>
            <p:nvPr/>
          </p:nvSpPr>
          <p:spPr>
            <a:xfrm>
              <a:off x="769472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3" name="Google Shape;743;p193"/>
            <p:cNvSpPr/>
            <p:nvPr/>
          </p:nvSpPr>
          <p:spPr>
            <a:xfrm>
              <a:off x="804862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4" name="Google Shape;744;p193"/>
            <p:cNvSpPr/>
            <p:nvPr/>
          </p:nvSpPr>
          <p:spPr>
            <a:xfrm>
              <a:off x="840253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5" name="Google Shape;745;p193"/>
            <p:cNvSpPr/>
            <p:nvPr/>
          </p:nvSpPr>
          <p:spPr>
            <a:xfrm>
              <a:off x="875643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6" name="Google Shape;746;p193"/>
            <p:cNvSpPr/>
            <p:nvPr/>
          </p:nvSpPr>
          <p:spPr>
            <a:xfrm>
              <a:off x="911034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7" name="Google Shape;747;p193"/>
            <p:cNvSpPr/>
            <p:nvPr/>
          </p:nvSpPr>
          <p:spPr>
            <a:xfrm>
              <a:off x="946425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8" name="Google Shape;748;p193"/>
            <p:cNvSpPr/>
            <p:nvPr/>
          </p:nvSpPr>
          <p:spPr>
            <a:xfrm>
              <a:off x="981815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9" name="Google Shape;749;p193"/>
            <p:cNvSpPr/>
            <p:nvPr/>
          </p:nvSpPr>
          <p:spPr>
            <a:xfrm>
              <a:off x="1017206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0" name="Google Shape;750;p193"/>
            <p:cNvSpPr/>
            <p:nvPr/>
          </p:nvSpPr>
          <p:spPr>
            <a:xfrm>
              <a:off x="1052596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1" name="Google Shape;751;p193"/>
            <p:cNvSpPr/>
            <p:nvPr/>
          </p:nvSpPr>
          <p:spPr>
            <a:xfrm>
              <a:off x="10879862"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2" name="Google Shape;752;p193"/>
            <p:cNvSpPr/>
            <p:nvPr/>
          </p:nvSpPr>
          <p:spPr>
            <a:xfrm>
              <a:off x="-9121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3" name="Google Shape;753;p193"/>
            <p:cNvSpPr/>
            <p:nvPr/>
          </p:nvSpPr>
          <p:spPr>
            <a:xfrm>
              <a:off x="26269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4" name="Google Shape;754;p193"/>
            <p:cNvSpPr/>
            <p:nvPr/>
          </p:nvSpPr>
          <p:spPr>
            <a:xfrm>
              <a:off x="61660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5" name="Google Shape;755;p193"/>
            <p:cNvSpPr/>
            <p:nvPr/>
          </p:nvSpPr>
          <p:spPr>
            <a:xfrm>
              <a:off x="97050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6" name="Google Shape;756;p193"/>
            <p:cNvSpPr/>
            <p:nvPr/>
          </p:nvSpPr>
          <p:spPr>
            <a:xfrm>
              <a:off x="132441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7" name="Google Shape;757;p193"/>
            <p:cNvSpPr/>
            <p:nvPr/>
          </p:nvSpPr>
          <p:spPr>
            <a:xfrm>
              <a:off x="167831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8" name="Google Shape;758;p193"/>
            <p:cNvSpPr/>
            <p:nvPr/>
          </p:nvSpPr>
          <p:spPr>
            <a:xfrm>
              <a:off x="203222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9" name="Google Shape;759;p193"/>
            <p:cNvSpPr/>
            <p:nvPr/>
          </p:nvSpPr>
          <p:spPr>
            <a:xfrm>
              <a:off x="238613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0" name="Google Shape;760;p193"/>
            <p:cNvSpPr/>
            <p:nvPr/>
          </p:nvSpPr>
          <p:spPr>
            <a:xfrm>
              <a:off x="274003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1" name="Google Shape;761;p193"/>
            <p:cNvSpPr/>
            <p:nvPr/>
          </p:nvSpPr>
          <p:spPr>
            <a:xfrm>
              <a:off x="309394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2" name="Google Shape;762;p193"/>
            <p:cNvSpPr/>
            <p:nvPr/>
          </p:nvSpPr>
          <p:spPr>
            <a:xfrm>
              <a:off x="344784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3" name="Google Shape;763;p193"/>
            <p:cNvSpPr/>
            <p:nvPr/>
          </p:nvSpPr>
          <p:spPr>
            <a:xfrm>
              <a:off x="380175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4" name="Google Shape;764;p193"/>
            <p:cNvSpPr/>
            <p:nvPr/>
          </p:nvSpPr>
          <p:spPr>
            <a:xfrm>
              <a:off x="415566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5" name="Google Shape;765;p193"/>
            <p:cNvSpPr/>
            <p:nvPr/>
          </p:nvSpPr>
          <p:spPr>
            <a:xfrm>
              <a:off x="450956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6" name="Google Shape;766;p193"/>
            <p:cNvSpPr/>
            <p:nvPr/>
          </p:nvSpPr>
          <p:spPr>
            <a:xfrm>
              <a:off x="486347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7" name="Google Shape;767;p193"/>
            <p:cNvSpPr/>
            <p:nvPr/>
          </p:nvSpPr>
          <p:spPr>
            <a:xfrm>
              <a:off x="521737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8" name="Google Shape;768;p193"/>
            <p:cNvSpPr/>
            <p:nvPr/>
          </p:nvSpPr>
          <p:spPr>
            <a:xfrm>
              <a:off x="557128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9" name="Google Shape;769;p193"/>
            <p:cNvSpPr/>
            <p:nvPr/>
          </p:nvSpPr>
          <p:spPr>
            <a:xfrm>
              <a:off x="592519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0" name="Google Shape;770;p193"/>
            <p:cNvSpPr/>
            <p:nvPr/>
          </p:nvSpPr>
          <p:spPr>
            <a:xfrm>
              <a:off x="627909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1" name="Google Shape;771;p193"/>
            <p:cNvSpPr/>
            <p:nvPr/>
          </p:nvSpPr>
          <p:spPr>
            <a:xfrm>
              <a:off x="663300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2" name="Google Shape;772;p193"/>
            <p:cNvSpPr/>
            <p:nvPr/>
          </p:nvSpPr>
          <p:spPr>
            <a:xfrm>
              <a:off x="698690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3" name="Google Shape;773;p193"/>
            <p:cNvSpPr/>
            <p:nvPr/>
          </p:nvSpPr>
          <p:spPr>
            <a:xfrm>
              <a:off x="734081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4" name="Google Shape;774;p193"/>
            <p:cNvSpPr/>
            <p:nvPr/>
          </p:nvSpPr>
          <p:spPr>
            <a:xfrm>
              <a:off x="769472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5" name="Google Shape;775;p193"/>
            <p:cNvSpPr/>
            <p:nvPr/>
          </p:nvSpPr>
          <p:spPr>
            <a:xfrm>
              <a:off x="804862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6" name="Google Shape;776;p193"/>
            <p:cNvSpPr/>
            <p:nvPr/>
          </p:nvSpPr>
          <p:spPr>
            <a:xfrm>
              <a:off x="840253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7" name="Google Shape;777;p193"/>
            <p:cNvSpPr/>
            <p:nvPr/>
          </p:nvSpPr>
          <p:spPr>
            <a:xfrm>
              <a:off x="875643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8" name="Google Shape;778;p193"/>
            <p:cNvSpPr/>
            <p:nvPr/>
          </p:nvSpPr>
          <p:spPr>
            <a:xfrm>
              <a:off x="911034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9" name="Google Shape;779;p193"/>
            <p:cNvSpPr/>
            <p:nvPr/>
          </p:nvSpPr>
          <p:spPr>
            <a:xfrm>
              <a:off x="946425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0" name="Google Shape;780;p193"/>
            <p:cNvSpPr/>
            <p:nvPr/>
          </p:nvSpPr>
          <p:spPr>
            <a:xfrm>
              <a:off x="981815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1" name="Google Shape;781;p193"/>
            <p:cNvSpPr/>
            <p:nvPr/>
          </p:nvSpPr>
          <p:spPr>
            <a:xfrm>
              <a:off x="1017206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2" name="Google Shape;782;p193"/>
            <p:cNvSpPr/>
            <p:nvPr/>
          </p:nvSpPr>
          <p:spPr>
            <a:xfrm>
              <a:off x="1052596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193"/>
            <p:cNvSpPr/>
            <p:nvPr/>
          </p:nvSpPr>
          <p:spPr>
            <a:xfrm>
              <a:off x="10879862"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4" name="Google Shape;784;p193"/>
            <p:cNvSpPr/>
            <p:nvPr/>
          </p:nvSpPr>
          <p:spPr>
            <a:xfrm>
              <a:off x="-9121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5" name="Google Shape;785;p193"/>
            <p:cNvSpPr/>
            <p:nvPr/>
          </p:nvSpPr>
          <p:spPr>
            <a:xfrm>
              <a:off x="26269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6" name="Google Shape;786;p193"/>
            <p:cNvSpPr/>
            <p:nvPr/>
          </p:nvSpPr>
          <p:spPr>
            <a:xfrm>
              <a:off x="61660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7" name="Google Shape;787;p193"/>
            <p:cNvSpPr/>
            <p:nvPr/>
          </p:nvSpPr>
          <p:spPr>
            <a:xfrm>
              <a:off x="97050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8" name="Google Shape;788;p193"/>
            <p:cNvSpPr/>
            <p:nvPr/>
          </p:nvSpPr>
          <p:spPr>
            <a:xfrm>
              <a:off x="132441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9" name="Google Shape;789;p193"/>
            <p:cNvSpPr/>
            <p:nvPr/>
          </p:nvSpPr>
          <p:spPr>
            <a:xfrm>
              <a:off x="167831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0" name="Google Shape;790;p193"/>
            <p:cNvSpPr/>
            <p:nvPr/>
          </p:nvSpPr>
          <p:spPr>
            <a:xfrm>
              <a:off x="203222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1" name="Google Shape;791;p193"/>
            <p:cNvSpPr/>
            <p:nvPr/>
          </p:nvSpPr>
          <p:spPr>
            <a:xfrm>
              <a:off x="238613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2" name="Google Shape;792;p193"/>
            <p:cNvSpPr/>
            <p:nvPr/>
          </p:nvSpPr>
          <p:spPr>
            <a:xfrm>
              <a:off x="274003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3" name="Google Shape;793;p193"/>
            <p:cNvSpPr/>
            <p:nvPr/>
          </p:nvSpPr>
          <p:spPr>
            <a:xfrm>
              <a:off x="309394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4" name="Google Shape;794;p193"/>
            <p:cNvSpPr/>
            <p:nvPr/>
          </p:nvSpPr>
          <p:spPr>
            <a:xfrm>
              <a:off x="344784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5" name="Google Shape;795;p193"/>
            <p:cNvSpPr/>
            <p:nvPr/>
          </p:nvSpPr>
          <p:spPr>
            <a:xfrm>
              <a:off x="380175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6" name="Google Shape;796;p193"/>
            <p:cNvSpPr/>
            <p:nvPr/>
          </p:nvSpPr>
          <p:spPr>
            <a:xfrm>
              <a:off x="415566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7" name="Google Shape;797;p193"/>
            <p:cNvSpPr/>
            <p:nvPr/>
          </p:nvSpPr>
          <p:spPr>
            <a:xfrm>
              <a:off x="450956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8" name="Google Shape;798;p193"/>
            <p:cNvSpPr/>
            <p:nvPr/>
          </p:nvSpPr>
          <p:spPr>
            <a:xfrm>
              <a:off x="486347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9" name="Google Shape;799;p193"/>
            <p:cNvSpPr/>
            <p:nvPr/>
          </p:nvSpPr>
          <p:spPr>
            <a:xfrm>
              <a:off x="521737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0" name="Google Shape;800;p193"/>
            <p:cNvSpPr/>
            <p:nvPr/>
          </p:nvSpPr>
          <p:spPr>
            <a:xfrm>
              <a:off x="557128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1" name="Google Shape;801;p193"/>
            <p:cNvSpPr/>
            <p:nvPr/>
          </p:nvSpPr>
          <p:spPr>
            <a:xfrm>
              <a:off x="592519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2" name="Google Shape;802;p193"/>
            <p:cNvSpPr/>
            <p:nvPr/>
          </p:nvSpPr>
          <p:spPr>
            <a:xfrm>
              <a:off x="627909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3" name="Google Shape;803;p193"/>
            <p:cNvSpPr/>
            <p:nvPr/>
          </p:nvSpPr>
          <p:spPr>
            <a:xfrm>
              <a:off x="663300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4" name="Google Shape;804;p193"/>
            <p:cNvSpPr/>
            <p:nvPr/>
          </p:nvSpPr>
          <p:spPr>
            <a:xfrm>
              <a:off x="698690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5" name="Google Shape;805;p193"/>
            <p:cNvSpPr/>
            <p:nvPr/>
          </p:nvSpPr>
          <p:spPr>
            <a:xfrm>
              <a:off x="734081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6" name="Google Shape;806;p193"/>
            <p:cNvSpPr/>
            <p:nvPr/>
          </p:nvSpPr>
          <p:spPr>
            <a:xfrm>
              <a:off x="769472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7" name="Google Shape;807;p193"/>
            <p:cNvSpPr/>
            <p:nvPr/>
          </p:nvSpPr>
          <p:spPr>
            <a:xfrm>
              <a:off x="804862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8" name="Google Shape;808;p193"/>
            <p:cNvSpPr/>
            <p:nvPr/>
          </p:nvSpPr>
          <p:spPr>
            <a:xfrm>
              <a:off x="840253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193"/>
            <p:cNvSpPr/>
            <p:nvPr/>
          </p:nvSpPr>
          <p:spPr>
            <a:xfrm>
              <a:off x="875643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0" name="Google Shape;810;p193"/>
            <p:cNvSpPr/>
            <p:nvPr/>
          </p:nvSpPr>
          <p:spPr>
            <a:xfrm>
              <a:off x="911034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1" name="Google Shape;811;p193"/>
            <p:cNvSpPr/>
            <p:nvPr/>
          </p:nvSpPr>
          <p:spPr>
            <a:xfrm>
              <a:off x="946425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2" name="Google Shape;812;p193"/>
            <p:cNvSpPr/>
            <p:nvPr/>
          </p:nvSpPr>
          <p:spPr>
            <a:xfrm>
              <a:off x="981815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3" name="Google Shape;813;p193"/>
            <p:cNvSpPr/>
            <p:nvPr/>
          </p:nvSpPr>
          <p:spPr>
            <a:xfrm>
              <a:off x="1017206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4" name="Google Shape;814;p193"/>
            <p:cNvSpPr/>
            <p:nvPr/>
          </p:nvSpPr>
          <p:spPr>
            <a:xfrm>
              <a:off x="1052596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5" name="Google Shape;815;p193"/>
            <p:cNvSpPr/>
            <p:nvPr/>
          </p:nvSpPr>
          <p:spPr>
            <a:xfrm>
              <a:off x="10879862"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6" name="Google Shape;816;p193"/>
            <p:cNvSpPr/>
            <p:nvPr/>
          </p:nvSpPr>
          <p:spPr>
            <a:xfrm>
              <a:off x="-9121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7" name="Google Shape;817;p193"/>
            <p:cNvSpPr/>
            <p:nvPr/>
          </p:nvSpPr>
          <p:spPr>
            <a:xfrm>
              <a:off x="26269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8" name="Google Shape;818;p193"/>
            <p:cNvSpPr/>
            <p:nvPr/>
          </p:nvSpPr>
          <p:spPr>
            <a:xfrm>
              <a:off x="61660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193"/>
            <p:cNvSpPr/>
            <p:nvPr/>
          </p:nvSpPr>
          <p:spPr>
            <a:xfrm>
              <a:off x="97050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0" name="Google Shape;820;p193"/>
            <p:cNvSpPr/>
            <p:nvPr/>
          </p:nvSpPr>
          <p:spPr>
            <a:xfrm>
              <a:off x="132441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1" name="Google Shape;821;p193"/>
            <p:cNvSpPr/>
            <p:nvPr/>
          </p:nvSpPr>
          <p:spPr>
            <a:xfrm>
              <a:off x="167831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2" name="Google Shape;822;p193"/>
            <p:cNvSpPr/>
            <p:nvPr/>
          </p:nvSpPr>
          <p:spPr>
            <a:xfrm>
              <a:off x="203222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3" name="Google Shape;823;p193"/>
            <p:cNvSpPr/>
            <p:nvPr/>
          </p:nvSpPr>
          <p:spPr>
            <a:xfrm>
              <a:off x="238613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4" name="Google Shape;824;p193"/>
            <p:cNvSpPr/>
            <p:nvPr/>
          </p:nvSpPr>
          <p:spPr>
            <a:xfrm>
              <a:off x="274003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193"/>
            <p:cNvSpPr/>
            <p:nvPr/>
          </p:nvSpPr>
          <p:spPr>
            <a:xfrm>
              <a:off x="309394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p193"/>
            <p:cNvSpPr/>
            <p:nvPr/>
          </p:nvSpPr>
          <p:spPr>
            <a:xfrm>
              <a:off x="344784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7" name="Google Shape;827;p193"/>
            <p:cNvSpPr/>
            <p:nvPr/>
          </p:nvSpPr>
          <p:spPr>
            <a:xfrm>
              <a:off x="380175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p193"/>
            <p:cNvSpPr/>
            <p:nvPr/>
          </p:nvSpPr>
          <p:spPr>
            <a:xfrm>
              <a:off x="415566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9" name="Google Shape;829;p193"/>
            <p:cNvSpPr/>
            <p:nvPr/>
          </p:nvSpPr>
          <p:spPr>
            <a:xfrm>
              <a:off x="450956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0" name="Google Shape;830;p193"/>
            <p:cNvSpPr/>
            <p:nvPr/>
          </p:nvSpPr>
          <p:spPr>
            <a:xfrm>
              <a:off x="486347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1" name="Google Shape;831;p193"/>
            <p:cNvSpPr/>
            <p:nvPr/>
          </p:nvSpPr>
          <p:spPr>
            <a:xfrm>
              <a:off x="521737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2" name="Google Shape;832;p193"/>
            <p:cNvSpPr/>
            <p:nvPr/>
          </p:nvSpPr>
          <p:spPr>
            <a:xfrm>
              <a:off x="557128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3" name="Google Shape;833;p193"/>
            <p:cNvSpPr/>
            <p:nvPr/>
          </p:nvSpPr>
          <p:spPr>
            <a:xfrm>
              <a:off x="592519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4" name="Google Shape;834;p193"/>
            <p:cNvSpPr/>
            <p:nvPr/>
          </p:nvSpPr>
          <p:spPr>
            <a:xfrm>
              <a:off x="627909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5" name="Google Shape;835;p193"/>
            <p:cNvSpPr/>
            <p:nvPr/>
          </p:nvSpPr>
          <p:spPr>
            <a:xfrm>
              <a:off x="663300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6" name="Google Shape;836;p193"/>
            <p:cNvSpPr/>
            <p:nvPr/>
          </p:nvSpPr>
          <p:spPr>
            <a:xfrm>
              <a:off x="698690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7" name="Google Shape;837;p193"/>
            <p:cNvSpPr/>
            <p:nvPr/>
          </p:nvSpPr>
          <p:spPr>
            <a:xfrm>
              <a:off x="734081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8" name="Google Shape;838;p193"/>
            <p:cNvSpPr/>
            <p:nvPr/>
          </p:nvSpPr>
          <p:spPr>
            <a:xfrm>
              <a:off x="769472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9" name="Google Shape;839;p193"/>
            <p:cNvSpPr/>
            <p:nvPr/>
          </p:nvSpPr>
          <p:spPr>
            <a:xfrm>
              <a:off x="804862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0" name="Google Shape;840;p193"/>
            <p:cNvSpPr/>
            <p:nvPr/>
          </p:nvSpPr>
          <p:spPr>
            <a:xfrm>
              <a:off x="840253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1" name="Google Shape;841;p193"/>
            <p:cNvSpPr/>
            <p:nvPr/>
          </p:nvSpPr>
          <p:spPr>
            <a:xfrm>
              <a:off x="875643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2" name="Google Shape;842;p193"/>
            <p:cNvSpPr/>
            <p:nvPr/>
          </p:nvSpPr>
          <p:spPr>
            <a:xfrm>
              <a:off x="911034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3" name="Google Shape;843;p193"/>
            <p:cNvSpPr/>
            <p:nvPr/>
          </p:nvSpPr>
          <p:spPr>
            <a:xfrm>
              <a:off x="946425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4" name="Google Shape;844;p193"/>
            <p:cNvSpPr/>
            <p:nvPr/>
          </p:nvSpPr>
          <p:spPr>
            <a:xfrm>
              <a:off x="981815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5" name="Google Shape;845;p193"/>
            <p:cNvSpPr/>
            <p:nvPr/>
          </p:nvSpPr>
          <p:spPr>
            <a:xfrm>
              <a:off x="1017206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6" name="Google Shape;846;p193"/>
            <p:cNvSpPr/>
            <p:nvPr/>
          </p:nvSpPr>
          <p:spPr>
            <a:xfrm>
              <a:off x="1052596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7" name="Google Shape;847;p193"/>
            <p:cNvSpPr/>
            <p:nvPr/>
          </p:nvSpPr>
          <p:spPr>
            <a:xfrm>
              <a:off x="10879862"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8" name="Google Shape;848;p193"/>
            <p:cNvSpPr/>
            <p:nvPr/>
          </p:nvSpPr>
          <p:spPr>
            <a:xfrm>
              <a:off x="-9121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9" name="Google Shape;849;p193"/>
            <p:cNvSpPr/>
            <p:nvPr/>
          </p:nvSpPr>
          <p:spPr>
            <a:xfrm>
              <a:off x="26269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0" name="Google Shape;850;p193"/>
            <p:cNvSpPr/>
            <p:nvPr/>
          </p:nvSpPr>
          <p:spPr>
            <a:xfrm>
              <a:off x="61660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1" name="Google Shape;851;p193"/>
            <p:cNvSpPr/>
            <p:nvPr/>
          </p:nvSpPr>
          <p:spPr>
            <a:xfrm>
              <a:off x="97050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2" name="Google Shape;852;p193"/>
            <p:cNvSpPr/>
            <p:nvPr/>
          </p:nvSpPr>
          <p:spPr>
            <a:xfrm>
              <a:off x="132441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3" name="Google Shape;853;p193"/>
            <p:cNvSpPr/>
            <p:nvPr/>
          </p:nvSpPr>
          <p:spPr>
            <a:xfrm>
              <a:off x="167831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4" name="Google Shape;854;p193"/>
            <p:cNvSpPr/>
            <p:nvPr/>
          </p:nvSpPr>
          <p:spPr>
            <a:xfrm>
              <a:off x="203222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5" name="Google Shape;855;p193"/>
            <p:cNvSpPr/>
            <p:nvPr/>
          </p:nvSpPr>
          <p:spPr>
            <a:xfrm>
              <a:off x="238613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6" name="Google Shape;856;p193"/>
            <p:cNvSpPr/>
            <p:nvPr/>
          </p:nvSpPr>
          <p:spPr>
            <a:xfrm>
              <a:off x="274003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7" name="Google Shape;857;p193"/>
            <p:cNvSpPr/>
            <p:nvPr/>
          </p:nvSpPr>
          <p:spPr>
            <a:xfrm>
              <a:off x="309394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8" name="Google Shape;858;p193"/>
            <p:cNvSpPr/>
            <p:nvPr/>
          </p:nvSpPr>
          <p:spPr>
            <a:xfrm>
              <a:off x="344784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9" name="Google Shape;859;p193"/>
            <p:cNvSpPr/>
            <p:nvPr/>
          </p:nvSpPr>
          <p:spPr>
            <a:xfrm>
              <a:off x="380175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0" name="Google Shape;860;p193"/>
            <p:cNvSpPr/>
            <p:nvPr/>
          </p:nvSpPr>
          <p:spPr>
            <a:xfrm>
              <a:off x="415566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1" name="Google Shape;861;p193"/>
            <p:cNvSpPr/>
            <p:nvPr/>
          </p:nvSpPr>
          <p:spPr>
            <a:xfrm>
              <a:off x="450956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2" name="Google Shape;862;p193"/>
            <p:cNvSpPr/>
            <p:nvPr/>
          </p:nvSpPr>
          <p:spPr>
            <a:xfrm>
              <a:off x="486347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3" name="Google Shape;863;p193"/>
            <p:cNvSpPr/>
            <p:nvPr/>
          </p:nvSpPr>
          <p:spPr>
            <a:xfrm>
              <a:off x="521737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4" name="Google Shape;864;p193"/>
            <p:cNvSpPr/>
            <p:nvPr/>
          </p:nvSpPr>
          <p:spPr>
            <a:xfrm>
              <a:off x="557128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5" name="Google Shape;865;p193"/>
            <p:cNvSpPr/>
            <p:nvPr/>
          </p:nvSpPr>
          <p:spPr>
            <a:xfrm>
              <a:off x="592519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6" name="Google Shape;866;p193"/>
            <p:cNvSpPr/>
            <p:nvPr/>
          </p:nvSpPr>
          <p:spPr>
            <a:xfrm>
              <a:off x="627909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7" name="Google Shape;867;p193"/>
            <p:cNvSpPr/>
            <p:nvPr/>
          </p:nvSpPr>
          <p:spPr>
            <a:xfrm>
              <a:off x="663300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8" name="Google Shape;868;p193"/>
            <p:cNvSpPr/>
            <p:nvPr/>
          </p:nvSpPr>
          <p:spPr>
            <a:xfrm>
              <a:off x="698690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9" name="Google Shape;869;p193"/>
            <p:cNvSpPr/>
            <p:nvPr/>
          </p:nvSpPr>
          <p:spPr>
            <a:xfrm>
              <a:off x="734081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0" name="Google Shape;870;p193"/>
            <p:cNvSpPr/>
            <p:nvPr/>
          </p:nvSpPr>
          <p:spPr>
            <a:xfrm>
              <a:off x="769472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1" name="Google Shape;871;p193"/>
            <p:cNvSpPr/>
            <p:nvPr/>
          </p:nvSpPr>
          <p:spPr>
            <a:xfrm>
              <a:off x="804862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2" name="Google Shape;872;p193"/>
            <p:cNvSpPr/>
            <p:nvPr/>
          </p:nvSpPr>
          <p:spPr>
            <a:xfrm>
              <a:off x="840253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3" name="Google Shape;873;p193"/>
            <p:cNvSpPr/>
            <p:nvPr/>
          </p:nvSpPr>
          <p:spPr>
            <a:xfrm>
              <a:off x="875643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4" name="Google Shape;874;p193"/>
            <p:cNvSpPr/>
            <p:nvPr/>
          </p:nvSpPr>
          <p:spPr>
            <a:xfrm>
              <a:off x="911034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5" name="Google Shape;875;p193"/>
            <p:cNvSpPr/>
            <p:nvPr/>
          </p:nvSpPr>
          <p:spPr>
            <a:xfrm>
              <a:off x="946425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6" name="Google Shape;876;p193"/>
            <p:cNvSpPr/>
            <p:nvPr/>
          </p:nvSpPr>
          <p:spPr>
            <a:xfrm>
              <a:off x="981815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7" name="Google Shape;877;p193"/>
            <p:cNvSpPr/>
            <p:nvPr/>
          </p:nvSpPr>
          <p:spPr>
            <a:xfrm>
              <a:off x="1017206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8" name="Google Shape;878;p193"/>
            <p:cNvSpPr/>
            <p:nvPr/>
          </p:nvSpPr>
          <p:spPr>
            <a:xfrm>
              <a:off x="1052596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9" name="Google Shape;879;p193"/>
            <p:cNvSpPr/>
            <p:nvPr/>
          </p:nvSpPr>
          <p:spPr>
            <a:xfrm>
              <a:off x="10879862"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0" name="Google Shape;880;p193"/>
            <p:cNvSpPr/>
            <p:nvPr/>
          </p:nvSpPr>
          <p:spPr>
            <a:xfrm>
              <a:off x="-9121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1" name="Google Shape;881;p193"/>
            <p:cNvSpPr/>
            <p:nvPr/>
          </p:nvSpPr>
          <p:spPr>
            <a:xfrm>
              <a:off x="26269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2" name="Google Shape;882;p193"/>
            <p:cNvSpPr/>
            <p:nvPr/>
          </p:nvSpPr>
          <p:spPr>
            <a:xfrm>
              <a:off x="61660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3" name="Google Shape;883;p193"/>
            <p:cNvSpPr/>
            <p:nvPr/>
          </p:nvSpPr>
          <p:spPr>
            <a:xfrm>
              <a:off x="97050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4" name="Google Shape;884;p193"/>
            <p:cNvSpPr/>
            <p:nvPr/>
          </p:nvSpPr>
          <p:spPr>
            <a:xfrm>
              <a:off x="132441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5" name="Google Shape;885;p193"/>
            <p:cNvSpPr/>
            <p:nvPr/>
          </p:nvSpPr>
          <p:spPr>
            <a:xfrm>
              <a:off x="167831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6" name="Google Shape;886;p193"/>
            <p:cNvSpPr/>
            <p:nvPr/>
          </p:nvSpPr>
          <p:spPr>
            <a:xfrm>
              <a:off x="203222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7" name="Google Shape;887;p193"/>
            <p:cNvSpPr/>
            <p:nvPr/>
          </p:nvSpPr>
          <p:spPr>
            <a:xfrm>
              <a:off x="238613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8" name="Google Shape;888;p193"/>
            <p:cNvSpPr/>
            <p:nvPr/>
          </p:nvSpPr>
          <p:spPr>
            <a:xfrm>
              <a:off x="274003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9" name="Google Shape;889;p193"/>
            <p:cNvSpPr/>
            <p:nvPr/>
          </p:nvSpPr>
          <p:spPr>
            <a:xfrm>
              <a:off x="309394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0" name="Google Shape;890;p193"/>
            <p:cNvSpPr/>
            <p:nvPr/>
          </p:nvSpPr>
          <p:spPr>
            <a:xfrm>
              <a:off x="344784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1" name="Google Shape;891;p193"/>
            <p:cNvSpPr/>
            <p:nvPr/>
          </p:nvSpPr>
          <p:spPr>
            <a:xfrm>
              <a:off x="380175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2" name="Google Shape;892;p193"/>
            <p:cNvSpPr/>
            <p:nvPr/>
          </p:nvSpPr>
          <p:spPr>
            <a:xfrm>
              <a:off x="415566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3" name="Google Shape;893;p193"/>
            <p:cNvSpPr/>
            <p:nvPr/>
          </p:nvSpPr>
          <p:spPr>
            <a:xfrm>
              <a:off x="450956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4" name="Google Shape;894;p193"/>
            <p:cNvSpPr/>
            <p:nvPr/>
          </p:nvSpPr>
          <p:spPr>
            <a:xfrm>
              <a:off x="486347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5" name="Google Shape;895;p193"/>
            <p:cNvSpPr/>
            <p:nvPr/>
          </p:nvSpPr>
          <p:spPr>
            <a:xfrm>
              <a:off x="521737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6" name="Google Shape;896;p193"/>
            <p:cNvSpPr/>
            <p:nvPr/>
          </p:nvSpPr>
          <p:spPr>
            <a:xfrm>
              <a:off x="557128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7" name="Google Shape;897;p193"/>
            <p:cNvSpPr/>
            <p:nvPr/>
          </p:nvSpPr>
          <p:spPr>
            <a:xfrm>
              <a:off x="592519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8" name="Google Shape;898;p193"/>
            <p:cNvSpPr/>
            <p:nvPr/>
          </p:nvSpPr>
          <p:spPr>
            <a:xfrm>
              <a:off x="627909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9" name="Google Shape;899;p193"/>
            <p:cNvSpPr/>
            <p:nvPr/>
          </p:nvSpPr>
          <p:spPr>
            <a:xfrm>
              <a:off x="663300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0" name="Google Shape;900;p193"/>
            <p:cNvSpPr/>
            <p:nvPr/>
          </p:nvSpPr>
          <p:spPr>
            <a:xfrm>
              <a:off x="698690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1" name="Google Shape;901;p193"/>
            <p:cNvSpPr/>
            <p:nvPr/>
          </p:nvSpPr>
          <p:spPr>
            <a:xfrm>
              <a:off x="734081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2" name="Google Shape;902;p193"/>
            <p:cNvSpPr/>
            <p:nvPr/>
          </p:nvSpPr>
          <p:spPr>
            <a:xfrm>
              <a:off x="769472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3" name="Google Shape;903;p193"/>
            <p:cNvSpPr/>
            <p:nvPr/>
          </p:nvSpPr>
          <p:spPr>
            <a:xfrm>
              <a:off x="804862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4" name="Google Shape;904;p193"/>
            <p:cNvSpPr/>
            <p:nvPr/>
          </p:nvSpPr>
          <p:spPr>
            <a:xfrm>
              <a:off x="840253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5" name="Google Shape;905;p193"/>
            <p:cNvSpPr/>
            <p:nvPr/>
          </p:nvSpPr>
          <p:spPr>
            <a:xfrm>
              <a:off x="875643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6" name="Google Shape;906;p193"/>
            <p:cNvSpPr/>
            <p:nvPr/>
          </p:nvSpPr>
          <p:spPr>
            <a:xfrm>
              <a:off x="911034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7" name="Google Shape;907;p193"/>
            <p:cNvSpPr/>
            <p:nvPr/>
          </p:nvSpPr>
          <p:spPr>
            <a:xfrm>
              <a:off x="946425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8" name="Google Shape;908;p193"/>
            <p:cNvSpPr/>
            <p:nvPr/>
          </p:nvSpPr>
          <p:spPr>
            <a:xfrm>
              <a:off x="981815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9" name="Google Shape;909;p193"/>
            <p:cNvSpPr/>
            <p:nvPr/>
          </p:nvSpPr>
          <p:spPr>
            <a:xfrm>
              <a:off x="1017206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0" name="Google Shape;910;p193"/>
            <p:cNvSpPr/>
            <p:nvPr/>
          </p:nvSpPr>
          <p:spPr>
            <a:xfrm>
              <a:off x="1052596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1" name="Google Shape;911;p193"/>
            <p:cNvSpPr/>
            <p:nvPr/>
          </p:nvSpPr>
          <p:spPr>
            <a:xfrm>
              <a:off x="10879862"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2" name="Google Shape;912;p193"/>
            <p:cNvSpPr/>
            <p:nvPr/>
          </p:nvSpPr>
          <p:spPr>
            <a:xfrm>
              <a:off x="-9121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3" name="Google Shape;913;p193"/>
            <p:cNvSpPr/>
            <p:nvPr/>
          </p:nvSpPr>
          <p:spPr>
            <a:xfrm>
              <a:off x="9912350" y="127000"/>
              <a:ext cx="400050" cy="42783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14" name="Google Shape;914;p193"/>
            <p:cNvGrpSpPr/>
            <p:nvPr/>
          </p:nvGrpSpPr>
          <p:grpSpPr>
            <a:xfrm>
              <a:off x="-664463" y="1060450"/>
              <a:ext cx="2884436" cy="4051302"/>
              <a:chOff x="-831850" y="581026"/>
              <a:chExt cx="3567113" cy="5010150"/>
            </a:xfrm>
          </p:grpSpPr>
          <p:sp>
            <p:nvSpPr>
              <p:cNvPr id="915" name="Google Shape;915;p193"/>
              <p:cNvSpPr/>
              <p:nvPr/>
            </p:nvSpPr>
            <p:spPr>
              <a:xfrm>
                <a:off x="-831850" y="2471738"/>
                <a:ext cx="3567113" cy="3119438"/>
              </a:xfrm>
              <a:custGeom>
                <a:rect b="b" l="l" r="r" t="t"/>
                <a:pathLst>
                  <a:path extrusionOk="0" h="406" w="464">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6" name="Google Shape;916;p193"/>
              <p:cNvSpPr/>
              <p:nvPr/>
            </p:nvSpPr>
            <p:spPr>
              <a:xfrm>
                <a:off x="490538" y="3262313"/>
                <a:ext cx="914400" cy="1590675"/>
              </a:xfrm>
              <a:custGeom>
                <a:rect b="b" l="l" r="r" t="t"/>
                <a:pathLst>
                  <a:path extrusionOk="0" h="207" w="119">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7" name="Google Shape;917;p193"/>
              <p:cNvSpPr/>
              <p:nvPr/>
            </p:nvSpPr>
            <p:spPr>
              <a:xfrm>
                <a:off x="-239713" y="581026"/>
                <a:ext cx="2382838" cy="1958975"/>
              </a:xfrm>
              <a:custGeom>
                <a:rect b="b" l="l" r="r" t="t"/>
                <a:pathLst>
                  <a:path extrusionOk="0" h="255" w="31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918" name="Google Shape;918;p193"/>
            <p:cNvSpPr/>
            <p:nvPr/>
          </p:nvSpPr>
          <p:spPr>
            <a:xfrm>
              <a:off x="-1327308" y="-152400"/>
              <a:ext cx="1325690" cy="652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9" name="Google Shape;919;p193"/>
            <p:cNvSpPr/>
            <p:nvPr/>
          </p:nvSpPr>
          <p:spPr>
            <a:xfrm>
              <a:off x="10973671" y="-152400"/>
              <a:ext cx="1325690" cy="652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20" name="Google Shape;920;p193"/>
            <p:cNvSpPr/>
            <p:nvPr/>
          </p:nvSpPr>
          <p:spPr>
            <a:xfrm rot="-5400000">
              <a:off x="5129275" y="-5934192"/>
              <a:ext cx="405411" cy="114640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21" name="Google Shape;921;p193"/>
            <p:cNvSpPr/>
            <p:nvPr/>
          </p:nvSpPr>
          <p:spPr>
            <a:xfrm rot="-5400000">
              <a:off x="5129270" y="643723"/>
              <a:ext cx="405411" cy="114640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922" name="Google Shape;922;p193"/>
          <p:cNvSpPr txBox="1"/>
          <p:nvPr>
            <p:ph type="title"/>
          </p:nvPr>
        </p:nvSpPr>
        <p:spPr>
          <a:xfrm>
            <a:off x="4770120" y="6278881"/>
            <a:ext cx="12435840" cy="98488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667">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3" name="Google Shape;923;p193"/>
          <p:cNvSpPr txBox="1"/>
          <p:nvPr>
            <p:ph idx="1" type="body"/>
          </p:nvPr>
        </p:nvSpPr>
        <p:spPr>
          <a:xfrm>
            <a:off x="4770120" y="7269481"/>
            <a:ext cx="12435840" cy="8757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4000"/>
              <a:buFont typeface="Trebuchet MS"/>
              <a:buNone/>
              <a:defRPr b="0" sz="4000">
                <a:solidFill>
                  <a:schemeClr val="lt1"/>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924" name="Shape 924"/>
        <p:cNvGrpSpPr/>
        <p:nvPr/>
      </p:nvGrpSpPr>
      <p:grpSpPr>
        <a:xfrm>
          <a:off x="0" y="0"/>
          <a:ext cx="0" cy="0"/>
          <a:chOff x="0" y="0"/>
          <a:chExt cx="0" cy="0"/>
        </a:xfrm>
      </p:grpSpPr>
      <p:sp>
        <p:nvSpPr>
          <p:cNvPr id="925" name="Google Shape;925;p194"/>
          <p:cNvSpPr/>
          <p:nvPr/>
        </p:nvSpPr>
        <p:spPr>
          <a:xfrm>
            <a:off x="16433210" y="9536605"/>
            <a:ext cx="1677580" cy="5288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type="titleOnly">
  <p:cSld name="TITLE_ONLY">
    <p:spTree>
      <p:nvGrpSpPr>
        <p:cNvPr id="926" name="Shape 926"/>
        <p:cNvGrpSpPr/>
        <p:nvPr/>
      </p:nvGrpSpPr>
      <p:grpSpPr>
        <a:xfrm>
          <a:off x="0" y="0"/>
          <a:ext cx="0" cy="0"/>
          <a:chOff x="0" y="0"/>
          <a:chExt cx="0" cy="0"/>
        </a:xfrm>
      </p:grpSpPr>
      <p:sp>
        <p:nvSpPr>
          <p:cNvPr id="927" name="Google Shape;927;p195"/>
          <p:cNvSpPr/>
          <p:nvPr/>
        </p:nvSpPr>
        <p:spPr>
          <a:xfrm>
            <a:off x="0" y="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28" name="Google Shape;928;p195"/>
          <p:cNvSpPr txBox="1"/>
          <p:nvPr>
            <p:ph type="title"/>
          </p:nvPr>
        </p:nvSpPr>
        <p:spPr>
          <a:xfrm>
            <a:off x="830580" y="8615789"/>
            <a:ext cx="16626840" cy="89255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466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29" name="Shape 929"/>
        <p:cNvGrpSpPr/>
        <p:nvPr/>
      </p:nvGrpSpPr>
      <p:grpSpPr>
        <a:xfrm>
          <a:off x="0" y="0"/>
          <a:ext cx="0" cy="0"/>
          <a:chOff x="0" y="0"/>
          <a:chExt cx="0" cy="0"/>
        </a:xfrm>
      </p:grpSpPr>
      <p:pic>
        <p:nvPicPr>
          <p:cNvPr descr="A close up of an object&#10;&#10;Description automatically generated" id="930" name="Google Shape;930;p196"/>
          <p:cNvPicPr preferRelativeResize="0"/>
          <p:nvPr/>
        </p:nvPicPr>
        <p:blipFill rotWithShape="1">
          <a:blip r:embed="rId2">
            <a:alphaModFix/>
          </a:blip>
          <a:srcRect b="0" l="0" r="0" t="0"/>
          <a:stretch/>
        </p:blipFill>
        <p:spPr>
          <a:xfrm>
            <a:off x="0" y="0"/>
            <a:ext cx="18288000" cy="10287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1_BULLET_ICON_Title, Subtitle, and Content">
    <p:spTree>
      <p:nvGrpSpPr>
        <p:cNvPr id="931" name="Shape 931"/>
        <p:cNvGrpSpPr/>
        <p:nvPr/>
      </p:nvGrpSpPr>
      <p:grpSpPr>
        <a:xfrm>
          <a:off x="0" y="0"/>
          <a:ext cx="0" cy="0"/>
          <a:chOff x="0" y="0"/>
          <a:chExt cx="0" cy="0"/>
        </a:xfrm>
      </p:grpSpPr>
      <p:sp>
        <p:nvSpPr>
          <p:cNvPr id="932" name="Google Shape;932;p197"/>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2"/>
              </a:buClr>
              <a:buSzPts val="1400"/>
              <a:buFont typeface="Trebuchet MS"/>
              <a:buNone/>
              <a:defRPr sz="4667">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p:txBody>
      </p:sp>
      <p:sp>
        <p:nvSpPr>
          <p:cNvPr id="933" name="Google Shape;933;p197"/>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95275" lvl="0" marL="457200" algn="l">
              <a:lnSpc>
                <a:spcPct val="90000"/>
              </a:lnSpc>
              <a:spcBef>
                <a:spcPts val="1500"/>
              </a:spcBef>
              <a:spcAft>
                <a:spcPts val="0"/>
              </a:spcAft>
              <a:buClr>
                <a:schemeClr val="dk1"/>
              </a:buClr>
              <a:buSzPts val="1050"/>
              <a:buFont typeface="Trebuchet MS"/>
              <a:buChar char="•"/>
              <a:defRPr sz="2333">
                <a:solidFill>
                  <a:schemeClr val="accent4"/>
                </a:solidFill>
              </a:defRPr>
            </a:lvl1pPr>
            <a:lvl2pPr indent="-285750" lvl="1" marL="914400" algn="l">
              <a:lnSpc>
                <a:spcPct val="90000"/>
              </a:lnSpc>
              <a:spcBef>
                <a:spcPts val="1500"/>
              </a:spcBef>
              <a:spcAft>
                <a:spcPts val="0"/>
              </a:spcAft>
              <a:buClr>
                <a:schemeClr val="dk1"/>
              </a:buClr>
              <a:buSzPts val="900"/>
              <a:buFont typeface="Trebuchet MS"/>
              <a:buChar char="•"/>
              <a:defRPr sz="2000">
                <a:solidFill>
                  <a:schemeClr val="accent4"/>
                </a:solidFill>
              </a:defRPr>
            </a:lvl2pPr>
            <a:lvl3pPr indent="-280987" lvl="2" marL="1371600" algn="l">
              <a:lnSpc>
                <a:spcPct val="90000"/>
              </a:lnSpc>
              <a:spcBef>
                <a:spcPts val="1500"/>
              </a:spcBef>
              <a:spcAft>
                <a:spcPts val="0"/>
              </a:spcAft>
              <a:buClr>
                <a:schemeClr val="dk1"/>
              </a:buClr>
              <a:buSzPts val="825"/>
              <a:buFont typeface="Trebuchet MS"/>
              <a:buChar char="•"/>
              <a:defRPr sz="1833">
                <a:solidFill>
                  <a:schemeClr val="accent4"/>
                </a:solidFill>
              </a:defRPr>
            </a:lvl3pPr>
            <a:lvl4pPr indent="-276225" lvl="3" marL="1828800" algn="l">
              <a:lnSpc>
                <a:spcPct val="100000"/>
              </a:lnSpc>
              <a:spcBef>
                <a:spcPts val="1500"/>
              </a:spcBef>
              <a:spcAft>
                <a:spcPts val="0"/>
              </a:spcAft>
              <a:buClr>
                <a:schemeClr val="dk1"/>
              </a:buClr>
              <a:buSzPts val="750"/>
              <a:buFont typeface="Trebuchet MS"/>
              <a:buChar char="•"/>
              <a:defRPr sz="1667">
                <a:solidFill>
                  <a:schemeClr val="accent4"/>
                </a:solidFill>
                <a:latin typeface="Trebuchet MS"/>
                <a:ea typeface="Trebuchet MS"/>
                <a:cs typeface="Trebuchet MS"/>
                <a:sym typeface="Trebuchet MS"/>
              </a:defRPr>
            </a:lvl4pPr>
            <a:lvl5pPr indent="-355600" lvl="4" marL="2286000" algn="l">
              <a:lnSpc>
                <a:spcPct val="100000"/>
              </a:lnSpc>
              <a:spcBef>
                <a:spcPts val="667"/>
              </a:spcBef>
              <a:spcAft>
                <a:spcPts val="0"/>
              </a:spcAft>
              <a:buClr>
                <a:schemeClr val="dk1"/>
              </a:buClr>
              <a:buSzPts val="2000"/>
              <a:buFont typeface="Noto Sans Symbols"/>
              <a:buChar char="▪"/>
              <a:defRPr>
                <a:solidFill>
                  <a:schemeClr val="lt1"/>
                </a:solidFill>
              </a:defRPr>
            </a:lvl5pPr>
            <a:lvl6pPr indent="-342900" lvl="5" marL="2743200" algn="l">
              <a:lnSpc>
                <a:spcPct val="100000"/>
              </a:lnSpc>
              <a:spcBef>
                <a:spcPts val="600"/>
              </a:spcBef>
              <a:spcAft>
                <a:spcPts val="0"/>
              </a:spcAft>
              <a:buClr>
                <a:schemeClr val="dk2"/>
              </a:buClr>
              <a:buSzPts val="1800"/>
              <a:buFont typeface="Trebuchet MS"/>
              <a:buChar char="»"/>
              <a:defRPr/>
            </a:lvl6pPr>
            <a:lvl7pPr indent="-342900" lvl="6" marL="3200400" algn="l">
              <a:lnSpc>
                <a:spcPct val="100000"/>
              </a:lnSpc>
              <a:spcBef>
                <a:spcPts val="600"/>
              </a:spcBef>
              <a:spcAft>
                <a:spcPts val="0"/>
              </a:spcAft>
              <a:buClr>
                <a:schemeClr val="dk2"/>
              </a:buClr>
              <a:buSzPts val="1800"/>
              <a:buFont typeface="Trebuchet MS"/>
              <a:buChar char="»"/>
              <a:defRPr/>
            </a:lvl7pPr>
            <a:lvl8pPr indent="-342900" lvl="7" marL="3657600" algn="l">
              <a:lnSpc>
                <a:spcPct val="100000"/>
              </a:lnSpc>
              <a:spcBef>
                <a:spcPts val="600"/>
              </a:spcBef>
              <a:spcAft>
                <a:spcPts val="0"/>
              </a:spcAft>
              <a:buClr>
                <a:schemeClr val="dk2"/>
              </a:buClr>
              <a:buSzPts val="1800"/>
              <a:buFont typeface="Trebuchet MS"/>
              <a:buChar char="»"/>
              <a:defRPr/>
            </a:lvl8pPr>
            <a:lvl9pPr indent="-342900" lvl="8" marL="4114800" algn="l">
              <a:lnSpc>
                <a:spcPct val="100000"/>
              </a:lnSpc>
              <a:spcBef>
                <a:spcPts val="600"/>
              </a:spcBef>
              <a:spcAft>
                <a:spcPts val="0"/>
              </a:spcAft>
              <a:buClr>
                <a:schemeClr val="dk2"/>
              </a:buClr>
              <a:buSzPts val="1800"/>
              <a:buFont typeface="Trebuchet MS"/>
              <a:buChar char="»"/>
              <a:defRPr/>
            </a:lvl9pPr>
          </a:lstStyle>
          <a:p/>
        </p:txBody>
      </p:sp>
      <p:sp>
        <p:nvSpPr>
          <p:cNvPr id="934" name="Google Shape;934;p197"/>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18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3pPr>
            <a:lvl4pPr indent="-228600" lvl="3" marL="1828800" algn="ctr">
              <a:lnSpc>
                <a:spcPct val="100000"/>
              </a:lnSpc>
              <a:spcBef>
                <a:spcPts val="15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indent="-228600" lvl="4" marL="2286000" algn="ctr">
              <a:lnSpc>
                <a:spcPct val="100000"/>
              </a:lnSpc>
              <a:spcBef>
                <a:spcPts val="933"/>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indent="-342900" lvl="5" marL="2743200" algn="l">
              <a:lnSpc>
                <a:spcPct val="100000"/>
              </a:lnSpc>
              <a:spcBef>
                <a:spcPts val="600"/>
              </a:spcBef>
              <a:spcAft>
                <a:spcPts val="0"/>
              </a:spcAft>
              <a:buClr>
                <a:schemeClr val="dk2"/>
              </a:buClr>
              <a:buSzPts val="1800"/>
              <a:buFont typeface="Trebuchet MS"/>
              <a:buChar char="»"/>
              <a:defRPr/>
            </a:lvl6pPr>
            <a:lvl7pPr indent="-342900" lvl="6" marL="3200400" algn="l">
              <a:lnSpc>
                <a:spcPct val="100000"/>
              </a:lnSpc>
              <a:spcBef>
                <a:spcPts val="600"/>
              </a:spcBef>
              <a:spcAft>
                <a:spcPts val="0"/>
              </a:spcAft>
              <a:buClr>
                <a:schemeClr val="dk2"/>
              </a:buClr>
              <a:buSzPts val="1800"/>
              <a:buFont typeface="Trebuchet MS"/>
              <a:buChar char="»"/>
              <a:defRPr/>
            </a:lvl7pPr>
            <a:lvl8pPr indent="-342900" lvl="7" marL="3657600" algn="l">
              <a:lnSpc>
                <a:spcPct val="100000"/>
              </a:lnSpc>
              <a:spcBef>
                <a:spcPts val="600"/>
              </a:spcBef>
              <a:spcAft>
                <a:spcPts val="0"/>
              </a:spcAft>
              <a:buClr>
                <a:schemeClr val="dk2"/>
              </a:buClr>
              <a:buSzPts val="1800"/>
              <a:buFont typeface="Trebuchet MS"/>
              <a:buChar char="»"/>
              <a:defRPr/>
            </a:lvl8pPr>
            <a:lvl9pPr indent="-342900" lvl="8" marL="4114800" algn="l">
              <a:lnSpc>
                <a:spcPct val="100000"/>
              </a:lnSpc>
              <a:spcBef>
                <a:spcPts val="600"/>
              </a:spcBef>
              <a:spcAft>
                <a:spcPts val="0"/>
              </a:spcAft>
              <a:buClr>
                <a:schemeClr val="dk2"/>
              </a:buClr>
              <a:buSzPts val="1800"/>
              <a:buFont typeface="Trebuchet MS"/>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NNOUNCING_SIDE_LeftCenter_SUBTITLE_DinPro">
  <p:cSld name="1_ANNOUNCING_SIDE_LeftCenter_SUBTITLE_DinPro">
    <p:spTree>
      <p:nvGrpSpPr>
        <p:cNvPr id="935" name="Shape 935"/>
        <p:cNvGrpSpPr/>
        <p:nvPr/>
      </p:nvGrpSpPr>
      <p:grpSpPr>
        <a:xfrm>
          <a:off x="0" y="0"/>
          <a:ext cx="0" cy="0"/>
          <a:chOff x="0" y="0"/>
          <a:chExt cx="0" cy="0"/>
        </a:xfrm>
      </p:grpSpPr>
      <p:sp>
        <p:nvSpPr>
          <p:cNvPr id="936" name="Google Shape;936;p198"/>
          <p:cNvSpPr txBox="1"/>
          <p:nvPr>
            <p:ph type="title"/>
          </p:nvPr>
        </p:nvSpPr>
        <p:spPr>
          <a:xfrm>
            <a:off x="1177334" y="3723853"/>
            <a:ext cx="5210022" cy="106792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0" sz="3300" cap="none">
                <a:solidFill>
                  <a:srgbClr val="262626"/>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7" name="Google Shape;937;p198"/>
          <p:cNvSpPr txBox="1"/>
          <p:nvPr>
            <p:ph idx="1" type="body"/>
          </p:nvPr>
        </p:nvSpPr>
        <p:spPr>
          <a:xfrm>
            <a:off x="1177330" y="5660391"/>
            <a:ext cx="5109170" cy="25533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43"/>
              </a:spcBef>
              <a:spcAft>
                <a:spcPts val="0"/>
              </a:spcAft>
              <a:buSzPts val="1800"/>
              <a:buFont typeface="Trebuchet MS"/>
              <a:buNone/>
              <a:defRPr sz="1800" cap="none">
                <a:solidFill>
                  <a:srgbClr val="3F3F3F"/>
                </a:solidFill>
                <a:latin typeface="Trebuchet MS"/>
                <a:ea typeface="Trebuchet MS"/>
                <a:cs typeface="Trebuchet MS"/>
                <a:sym typeface="Trebuchet MS"/>
              </a:defRPr>
            </a:lvl1pPr>
            <a:lvl2pPr indent="-228600" lvl="1" marL="914400" algn="l">
              <a:lnSpc>
                <a:spcPct val="90000"/>
              </a:lnSpc>
              <a:spcBef>
                <a:spcPts val="1500"/>
              </a:spcBef>
              <a:spcAft>
                <a:spcPts val="0"/>
              </a:spcAft>
              <a:buSzPts val="2000"/>
              <a:buFont typeface="Trebuchet MS"/>
              <a:buNone/>
              <a:defRPr>
                <a:solidFill>
                  <a:srgbClr val="666666"/>
                </a:solidFill>
              </a:defRPr>
            </a:lvl2pPr>
            <a:lvl3pPr indent="-485013" lvl="2" marL="1371600" algn="l">
              <a:lnSpc>
                <a:spcPct val="90000"/>
              </a:lnSpc>
              <a:spcBef>
                <a:spcPts val="1500"/>
              </a:spcBef>
              <a:spcAft>
                <a:spcPts val="0"/>
              </a:spcAft>
              <a:buSzPts val="4038"/>
              <a:buFont typeface="Trebuchet MS"/>
              <a:buChar char="•"/>
              <a:defRPr sz="4038">
                <a:solidFill>
                  <a:schemeClr val="lt1"/>
                </a:solidFill>
              </a:defRPr>
            </a:lvl3pPr>
            <a:lvl4pPr indent="-440245" lvl="3" marL="1828800" algn="l">
              <a:lnSpc>
                <a:spcPct val="100000"/>
              </a:lnSpc>
              <a:spcBef>
                <a:spcPts val="1500"/>
              </a:spcBef>
              <a:spcAft>
                <a:spcPts val="0"/>
              </a:spcAft>
              <a:buClr>
                <a:schemeClr val="lt1"/>
              </a:buClr>
              <a:buSzPts val="3333"/>
              <a:buFont typeface="Trebuchet MS"/>
              <a:buChar char="•"/>
              <a:defRPr>
                <a:solidFill>
                  <a:schemeClr val="lt1"/>
                </a:solidFill>
              </a:defRPr>
            </a:lvl4pPr>
            <a:lvl5pPr indent="-440245" lvl="4" marL="2286000" algn="l">
              <a:lnSpc>
                <a:spcPct val="100000"/>
              </a:lnSpc>
              <a:spcBef>
                <a:spcPts val="667"/>
              </a:spcBef>
              <a:spcAft>
                <a:spcPts val="0"/>
              </a:spcAft>
              <a:buClr>
                <a:schemeClr val="lt1"/>
              </a:buClr>
              <a:buSzPts val="3333"/>
              <a:buFont typeface="Trebuchet MS"/>
              <a:buChar char="•"/>
              <a:defRPr>
                <a:solidFill>
                  <a:schemeClr val="lt1"/>
                </a:solidFill>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938" name="Google Shape;938;p198"/>
          <p:cNvSpPr txBox="1"/>
          <p:nvPr>
            <p:ph idx="2" type="body"/>
          </p:nvPr>
        </p:nvSpPr>
        <p:spPr>
          <a:xfrm>
            <a:off x="1177332" y="4778299"/>
            <a:ext cx="4526547" cy="7016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2400"/>
              <a:buFont typeface="Trebuchet MS"/>
              <a:buNone/>
              <a:defRPr sz="2400" cap="none">
                <a:solidFill>
                  <a:srgbClr val="3F3F3F"/>
                </a:solidFill>
                <a:latin typeface="Trebuchet MS"/>
                <a:ea typeface="Trebuchet MS"/>
                <a:cs typeface="Trebuchet MS"/>
                <a:sym typeface="Trebuchet MS"/>
              </a:defRPr>
            </a:lvl1pPr>
            <a:lvl2pPr indent="-228600" lvl="1" marL="914400" algn="l">
              <a:lnSpc>
                <a:spcPct val="90000"/>
              </a:lnSpc>
              <a:spcBef>
                <a:spcPts val="1500"/>
              </a:spcBef>
              <a:spcAft>
                <a:spcPts val="0"/>
              </a:spcAft>
              <a:buSzPts val="3770"/>
              <a:buFont typeface="Arial"/>
              <a:buNone/>
              <a:defRPr sz="3770" cap="none">
                <a:solidFill>
                  <a:schemeClr val="lt2"/>
                </a:solidFill>
                <a:latin typeface="Arial"/>
                <a:ea typeface="Arial"/>
                <a:cs typeface="Arial"/>
                <a:sym typeface="Arial"/>
              </a:defRPr>
            </a:lvl2pPr>
            <a:lvl3pPr indent="-228600" lvl="2" marL="1371600" algn="l">
              <a:lnSpc>
                <a:spcPct val="90000"/>
              </a:lnSpc>
              <a:spcBef>
                <a:spcPts val="1500"/>
              </a:spcBef>
              <a:spcAft>
                <a:spcPts val="0"/>
              </a:spcAft>
              <a:buSzPts val="3770"/>
              <a:buFont typeface="Arial"/>
              <a:buNone/>
              <a:defRPr sz="3770" cap="none">
                <a:solidFill>
                  <a:schemeClr val="lt2"/>
                </a:solidFill>
                <a:latin typeface="Arial"/>
                <a:ea typeface="Arial"/>
                <a:cs typeface="Arial"/>
                <a:sym typeface="Arial"/>
              </a:defRPr>
            </a:lvl3pPr>
            <a:lvl4pPr indent="-228600" lvl="3" marL="1828800" algn="l">
              <a:lnSpc>
                <a:spcPct val="100000"/>
              </a:lnSpc>
              <a:spcBef>
                <a:spcPts val="1500"/>
              </a:spcBef>
              <a:spcAft>
                <a:spcPts val="0"/>
              </a:spcAft>
              <a:buClr>
                <a:schemeClr val="dk2"/>
              </a:buClr>
              <a:buSzPts val="3333"/>
              <a:buFont typeface="Trebuchet MS"/>
              <a:buNone/>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ING_SIDE_Left_CENTERED_DinPro">
  <p:cSld name="ANNOUNCING_SIDE_Left_CENTERED_DinPro">
    <p:spTree>
      <p:nvGrpSpPr>
        <p:cNvPr id="939" name="Shape 939"/>
        <p:cNvGrpSpPr/>
        <p:nvPr/>
      </p:nvGrpSpPr>
      <p:grpSpPr>
        <a:xfrm>
          <a:off x="0" y="0"/>
          <a:ext cx="0" cy="0"/>
          <a:chOff x="0" y="0"/>
          <a:chExt cx="0" cy="0"/>
        </a:xfrm>
      </p:grpSpPr>
      <p:sp>
        <p:nvSpPr>
          <p:cNvPr id="940" name="Google Shape;940;p199"/>
          <p:cNvSpPr txBox="1"/>
          <p:nvPr>
            <p:ph type="title"/>
          </p:nvPr>
        </p:nvSpPr>
        <p:spPr>
          <a:xfrm>
            <a:off x="1177332" y="4605414"/>
            <a:ext cx="5398283" cy="105250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300" cap="none">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 Text Right">
  <p:cSld name="Image Left - Text Right">
    <p:spTree>
      <p:nvGrpSpPr>
        <p:cNvPr id="56" name="Shape 56"/>
        <p:cNvGrpSpPr/>
        <p:nvPr/>
      </p:nvGrpSpPr>
      <p:grpSpPr>
        <a:xfrm>
          <a:off x="0" y="0"/>
          <a:ext cx="0" cy="0"/>
          <a:chOff x="0" y="0"/>
          <a:chExt cx="0" cy="0"/>
        </a:xfrm>
      </p:grpSpPr>
      <p:sp>
        <p:nvSpPr>
          <p:cNvPr id="57" name="Google Shape;57;p169"/>
          <p:cNvSpPr txBox="1"/>
          <p:nvPr>
            <p:ph type="title"/>
          </p:nvPr>
        </p:nvSpPr>
        <p:spPr>
          <a:xfrm>
            <a:off x="9422893" y="2194560"/>
            <a:ext cx="7607808" cy="16687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3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69"/>
          <p:cNvSpPr txBox="1"/>
          <p:nvPr>
            <p:ph idx="1" type="body"/>
          </p:nvPr>
        </p:nvSpPr>
        <p:spPr>
          <a:xfrm>
            <a:off x="9422893" y="3849624"/>
            <a:ext cx="7607808" cy="7040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200"/>
              <a:buFont typeface="Arial"/>
              <a:buNone/>
              <a:defRPr b="0" i="0" sz="2200" u="none" cap="none" strike="noStrike">
                <a:solidFill>
                  <a:schemeClr val="lt1"/>
                </a:solidFill>
                <a:latin typeface="Trebuchet MS"/>
                <a:ea typeface="Trebuchet MS"/>
                <a:cs typeface="Trebuchet MS"/>
                <a:sym typeface="Trebuchet MS"/>
              </a:defRPr>
            </a:lvl1pPr>
            <a:lvl2pPr indent="-228600" lvl="1" marL="9144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2pPr>
            <a:lvl3pPr indent="-228600" lvl="2" marL="13716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3pPr>
            <a:lvl4pPr indent="-228600" lvl="3" marL="18288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4pPr>
            <a:lvl5pPr indent="-228600" lvl="4" marL="2286000" marR="0" rtl="0" algn="ctr">
              <a:lnSpc>
                <a:spcPct val="90000"/>
              </a:lnSpc>
              <a:spcBef>
                <a:spcPts val="750"/>
              </a:spcBef>
              <a:spcAft>
                <a:spcPts val="0"/>
              </a:spcAft>
              <a:buClr>
                <a:schemeClr val="dk1"/>
              </a:buClr>
              <a:buSzPts val="2200"/>
              <a:buFont typeface="Arial"/>
              <a:buNone/>
              <a:defRPr b="0" i="0" sz="2200" u="none" cap="none" strike="noStrike">
                <a:solidFill>
                  <a:schemeClr val="dk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59" name="Google Shape;59;p169"/>
          <p:cNvSpPr txBox="1"/>
          <p:nvPr>
            <p:ph idx="2" type="body"/>
          </p:nvPr>
        </p:nvSpPr>
        <p:spPr>
          <a:xfrm>
            <a:off x="9422894" y="4526281"/>
            <a:ext cx="7607808" cy="4739165"/>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500"/>
              </a:spcBef>
              <a:spcAft>
                <a:spcPts val="0"/>
              </a:spcAft>
              <a:buClr>
                <a:schemeClr val="dk2"/>
              </a:buClr>
              <a:buSzPts val="2000"/>
              <a:buFont typeface="Noto Sans Symbols"/>
              <a:buChar char="▪"/>
              <a:defRPr b="0" i="0" sz="2000" u="none" cap="none" strike="noStrike">
                <a:solidFill>
                  <a:schemeClr val="lt1"/>
                </a:solidFill>
                <a:latin typeface="Trebuchet MS"/>
                <a:ea typeface="Trebuchet MS"/>
                <a:cs typeface="Trebuchet MS"/>
                <a:sym typeface="Trebuchet MS"/>
              </a:defRPr>
            </a:lvl1pPr>
            <a:lvl2pPr indent="-342900" lvl="1" marL="914400" marR="0" rtl="0" algn="l">
              <a:lnSpc>
                <a:spcPct val="90000"/>
              </a:lnSpc>
              <a:spcBef>
                <a:spcPts val="750"/>
              </a:spcBef>
              <a:spcAft>
                <a:spcPts val="0"/>
              </a:spcAft>
              <a:buClr>
                <a:schemeClr val="dk2"/>
              </a:buClr>
              <a:buSzPts val="1800"/>
              <a:buFont typeface="Noto Sans Symbols"/>
              <a:buChar char="▪"/>
              <a:defRPr b="0" i="0" sz="1800" u="none" cap="none" strike="noStrike">
                <a:solidFill>
                  <a:schemeClr val="lt1"/>
                </a:solidFill>
                <a:latin typeface="Trebuchet MS"/>
                <a:ea typeface="Trebuchet MS"/>
                <a:cs typeface="Trebuchet MS"/>
                <a:sym typeface="Trebuchet MS"/>
              </a:defRPr>
            </a:lvl2pPr>
            <a:lvl3pPr indent="-330200" lvl="2" marL="1371600" marR="0" rtl="0" algn="l">
              <a:lnSpc>
                <a:spcPct val="90000"/>
              </a:lnSpc>
              <a:spcBef>
                <a:spcPts val="750"/>
              </a:spcBef>
              <a:spcAft>
                <a:spcPts val="0"/>
              </a:spcAft>
              <a:buClr>
                <a:schemeClr val="dk2"/>
              </a:buClr>
              <a:buSzPts val="1600"/>
              <a:buFont typeface="Noto Sans Symbols"/>
              <a:buChar char="▪"/>
              <a:defRPr b="0" i="0" sz="1600" u="none" cap="none" strike="noStrike">
                <a:solidFill>
                  <a:schemeClr val="lt1"/>
                </a:solidFill>
                <a:latin typeface="Trebuchet MS"/>
                <a:ea typeface="Trebuchet MS"/>
                <a:cs typeface="Trebuchet MS"/>
                <a:sym typeface="Trebuchet MS"/>
              </a:defRPr>
            </a:lvl3pPr>
            <a:lvl4pPr indent="-317500" lvl="3" marL="18288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lt1"/>
                </a:solidFill>
                <a:latin typeface="Trebuchet MS"/>
                <a:ea typeface="Trebuchet MS"/>
                <a:cs typeface="Trebuchet MS"/>
                <a:sym typeface="Trebuchet MS"/>
              </a:defRPr>
            </a:lvl4pPr>
            <a:lvl5pPr indent="-304800" lvl="4" marL="2286000" marR="0" rtl="0" algn="l">
              <a:lnSpc>
                <a:spcPct val="90000"/>
              </a:lnSpc>
              <a:spcBef>
                <a:spcPts val="750"/>
              </a:spcBef>
              <a:spcAft>
                <a:spcPts val="0"/>
              </a:spcAft>
              <a:buClr>
                <a:schemeClr val="dk2"/>
              </a:buClr>
              <a:buSzPts val="1200"/>
              <a:buFont typeface="Noto Sans Symbols"/>
              <a:buChar char="▪"/>
              <a:defRPr b="0" i="0" sz="1200" u="none" cap="none" strike="noStrike">
                <a:solidFill>
                  <a:schemeClr val="lt1"/>
                </a:solidFill>
                <a:latin typeface="Trebuchet MS"/>
                <a:ea typeface="Trebuchet MS"/>
                <a:cs typeface="Trebuchet MS"/>
                <a:sym typeface="Trebuchet MS"/>
              </a:defRPr>
            </a:lvl5pPr>
            <a:lvl6pPr indent="-400050" lvl="5" marL="27432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75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60" name="Google Shape;60;p169"/>
          <p:cNvSpPr/>
          <p:nvPr>
            <p:ph idx="3" type="pic"/>
          </p:nvPr>
        </p:nvSpPr>
        <p:spPr>
          <a:xfrm>
            <a:off x="1" y="0"/>
            <a:ext cx="8206582" cy="10287000"/>
          </a:xfrm>
          <a:prstGeom prst="rect">
            <a:avLst/>
          </a:prstGeom>
          <a:solidFill>
            <a:srgbClr val="F2F2F2"/>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41" name="Shape 941"/>
        <p:cNvGrpSpPr/>
        <p:nvPr/>
      </p:nvGrpSpPr>
      <p:grpSpPr>
        <a:xfrm>
          <a:off x="0" y="0"/>
          <a:ext cx="0" cy="0"/>
          <a:chOff x="0" y="0"/>
          <a:chExt cx="0" cy="0"/>
        </a:xfrm>
      </p:grpSpPr>
      <p:sp>
        <p:nvSpPr>
          <p:cNvPr id="942" name="Google Shape;942;p200"/>
          <p:cNvSpPr txBox="1"/>
          <p:nvPr>
            <p:ph type="title"/>
          </p:nvPr>
        </p:nvSpPr>
        <p:spPr>
          <a:xfrm>
            <a:off x="832906" y="868681"/>
            <a:ext cx="16622192"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3" name="Google Shape;943;p200"/>
          <p:cNvSpPr txBox="1"/>
          <p:nvPr>
            <p:ph idx="1" type="body"/>
          </p:nvPr>
        </p:nvSpPr>
        <p:spPr>
          <a:xfrm>
            <a:off x="862337" y="3337280"/>
            <a:ext cx="16581552" cy="62237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1800"/>
              <a:buNone/>
              <a:defRPr/>
            </a:lvl1pPr>
            <a:lvl2pPr indent="-228600" lvl="1" marL="914400" algn="l">
              <a:lnSpc>
                <a:spcPct val="90000"/>
              </a:lnSpc>
              <a:spcBef>
                <a:spcPts val="1500"/>
              </a:spcBef>
              <a:spcAft>
                <a:spcPts val="0"/>
              </a:spcAft>
              <a:buSzPts val="1800"/>
              <a:buNone/>
              <a:defRPr/>
            </a:lvl2pPr>
            <a:lvl3pPr indent="-228600" lvl="2" marL="1371600" algn="l">
              <a:lnSpc>
                <a:spcPct val="90000"/>
              </a:lnSpc>
              <a:spcBef>
                <a:spcPts val="1500"/>
              </a:spcBef>
              <a:spcAft>
                <a:spcPts val="0"/>
              </a:spcAft>
              <a:buSzPts val="1800"/>
              <a:buNone/>
              <a:defRPr/>
            </a:lvl3pPr>
            <a:lvl4pPr indent="-342900" lvl="3" marL="1828800" algn="l">
              <a:lnSpc>
                <a:spcPct val="100000"/>
              </a:lnSpc>
              <a:spcBef>
                <a:spcPts val="150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2"/>
              </a:buClr>
              <a:buSzPts val="1800"/>
              <a:buChar char="»"/>
              <a:defRPr/>
            </a:lvl6pPr>
            <a:lvl7pPr indent="-342900" lvl="6" marL="3200400" algn="l">
              <a:lnSpc>
                <a:spcPct val="100000"/>
              </a:lnSpc>
              <a:spcBef>
                <a:spcPts val="360"/>
              </a:spcBef>
              <a:spcAft>
                <a:spcPts val="0"/>
              </a:spcAft>
              <a:buClr>
                <a:schemeClr val="dk2"/>
              </a:buClr>
              <a:buSzPts val="1800"/>
              <a:buChar char="»"/>
              <a:defRPr/>
            </a:lvl7pPr>
            <a:lvl8pPr indent="-342900" lvl="7" marL="3657600" algn="l">
              <a:lnSpc>
                <a:spcPct val="100000"/>
              </a:lnSpc>
              <a:spcBef>
                <a:spcPts val="360"/>
              </a:spcBef>
              <a:spcAft>
                <a:spcPts val="0"/>
              </a:spcAft>
              <a:buClr>
                <a:schemeClr val="dk2"/>
              </a:buClr>
              <a:buSzPts val="1800"/>
              <a:buChar char="»"/>
              <a:defRPr/>
            </a:lvl8pPr>
            <a:lvl9pPr indent="-342900" lvl="8" marL="4114800" algn="l">
              <a:lnSpc>
                <a:spcPct val="100000"/>
              </a:lnSpc>
              <a:spcBef>
                <a:spcPts val="360"/>
              </a:spcBef>
              <a:spcAft>
                <a:spcPts val="0"/>
              </a:spcAft>
              <a:buClr>
                <a:schemeClr val="dk2"/>
              </a:buClr>
              <a:buSzPts val="1800"/>
              <a:buChar char="»"/>
              <a:defRPr/>
            </a:lvl9pPr>
          </a:lstStyle>
          <a:p/>
        </p:txBody>
      </p:sp>
      <p:sp>
        <p:nvSpPr>
          <p:cNvPr id="944" name="Google Shape;944;p20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945" name="Google Shape;945;p20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946" name="Google Shape;946;p20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5.xml"/><Relationship Id="rId1" Type="http://schemas.openxmlformats.org/officeDocument/2006/relationships/image" Target="../media/image13.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image" Target="../media/image9.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7" Type="http://schemas.openxmlformats.org/officeDocument/2006/relationships/theme" Target="../theme/theme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image" Target="../media/image9.png"/><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theme" Target="../theme/theme1.xml"/><Relationship Id="rId25" Type="http://schemas.openxmlformats.org/officeDocument/2006/relationships/slideLayout" Target="../slideLayouts/slideLayout90.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 name="Shape 11"/>
        <p:cNvGrpSpPr/>
        <p:nvPr/>
      </p:nvGrpSpPr>
      <p:grpSpPr>
        <a:xfrm>
          <a:off x="0" y="0"/>
          <a:ext cx="0" cy="0"/>
          <a:chOff x="0" y="0"/>
          <a:chExt cx="0" cy="0"/>
        </a:xfrm>
      </p:grpSpPr>
      <p:sp>
        <p:nvSpPr>
          <p:cNvPr id="12" name="Google Shape;12;p128"/>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chemeClr val="lt1"/>
              </a:buClr>
              <a:buSzPts val="3300"/>
              <a:buFont typeface="Trebuchet MS"/>
              <a:buNone/>
              <a:defRPr b="1" i="0" sz="33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 picture containing shape&#10;&#10;Description automatically generated" id="13" name="Google Shape;13;p128"/>
          <p:cNvPicPr preferRelativeResize="0"/>
          <p:nvPr/>
        </p:nvPicPr>
        <p:blipFill rotWithShape="1">
          <a:blip r:embed="rId1">
            <a:alphaModFix/>
          </a:blip>
          <a:srcRect b="0" l="0" r="0" t="0"/>
          <a:stretch/>
        </p:blipFill>
        <p:spPr>
          <a:xfrm>
            <a:off x="16997029" y="9698824"/>
            <a:ext cx="1099633" cy="37885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130"/>
          <p:cNvSpPr txBox="1"/>
          <p:nvPr>
            <p:ph type="title"/>
          </p:nvPr>
        </p:nvSpPr>
        <p:spPr>
          <a:xfrm>
            <a:off x="832906" y="868681"/>
            <a:ext cx="16622192" cy="98488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rgbClr val="000000"/>
              </a:buClr>
              <a:buSzPts val="1400"/>
              <a:buFont typeface="Arial"/>
              <a:buNone/>
              <a:defRPr b="0" i="0" sz="6000" u="none" cap="none" strike="noStrike">
                <a:solidFill>
                  <a:schemeClr val="dk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9pPr>
          </a:lstStyle>
          <a:p/>
        </p:txBody>
      </p:sp>
      <p:sp>
        <p:nvSpPr>
          <p:cNvPr id="124" name="Google Shape;124;p130"/>
          <p:cNvSpPr txBox="1"/>
          <p:nvPr>
            <p:ph idx="1" type="body"/>
          </p:nvPr>
        </p:nvSpPr>
        <p:spPr>
          <a:xfrm>
            <a:off x="862337" y="3337280"/>
            <a:ext cx="16581552" cy="62237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500"/>
              </a:spcBef>
              <a:spcAft>
                <a:spcPts val="0"/>
              </a:spcAft>
              <a:buClr>
                <a:schemeClr val="dk1"/>
              </a:buClr>
              <a:buSzPts val="2400"/>
              <a:buFont typeface="Trebuchet MS"/>
              <a:buNone/>
              <a:defRPr b="0" i="0" sz="2400" u="none" cap="none" strike="noStrike">
                <a:solidFill>
                  <a:schemeClr val="accent4"/>
                </a:solidFill>
                <a:latin typeface="Trebuchet MS"/>
                <a:ea typeface="Trebuchet MS"/>
                <a:cs typeface="Trebuchet MS"/>
                <a:sym typeface="Trebuchet MS"/>
              </a:defRPr>
            </a:lvl1pPr>
            <a:lvl2pPr indent="-228600" lvl="1" marL="914400" marR="0" rtl="0" algn="l">
              <a:lnSpc>
                <a:spcPct val="90000"/>
              </a:lnSpc>
              <a:spcBef>
                <a:spcPts val="1500"/>
              </a:spcBef>
              <a:spcAft>
                <a:spcPts val="0"/>
              </a:spcAft>
              <a:buClr>
                <a:schemeClr val="dk1"/>
              </a:buClr>
              <a:buSzPts val="2000"/>
              <a:buFont typeface="Trebuchet MS"/>
              <a:buNone/>
              <a:defRPr b="0" i="0" sz="2000" u="none" cap="none" strike="noStrike">
                <a:solidFill>
                  <a:schemeClr val="accent4"/>
                </a:solidFill>
                <a:latin typeface="Trebuchet MS"/>
                <a:ea typeface="Trebuchet MS"/>
                <a:cs typeface="Trebuchet MS"/>
                <a:sym typeface="Trebuchet MS"/>
              </a:defRPr>
            </a:lvl2pPr>
            <a:lvl3pPr indent="-228600" lvl="2" marL="1371600" marR="0" rtl="0" algn="l">
              <a:lnSpc>
                <a:spcPct val="90000"/>
              </a:lnSpc>
              <a:spcBef>
                <a:spcPts val="1500"/>
              </a:spcBef>
              <a:spcAft>
                <a:spcPts val="0"/>
              </a:spcAft>
              <a:buClr>
                <a:schemeClr val="dk1"/>
              </a:buClr>
              <a:buSzPts val="1833"/>
              <a:buFont typeface="Trebuchet MS"/>
              <a:buNone/>
              <a:defRPr b="0" i="0" sz="1833" u="none" cap="none" strike="noStrike">
                <a:solidFill>
                  <a:schemeClr val="accent4"/>
                </a:solidFill>
                <a:latin typeface="Trebuchet MS"/>
                <a:ea typeface="Trebuchet MS"/>
                <a:cs typeface="Trebuchet MS"/>
                <a:sym typeface="Trebuchet MS"/>
              </a:defRPr>
            </a:lvl3pPr>
            <a:lvl4pPr indent="-440245" lvl="3" marL="1828800" marR="0" rtl="0" algn="l">
              <a:lnSpc>
                <a:spcPct val="100000"/>
              </a:lnSpc>
              <a:spcBef>
                <a:spcPts val="1500"/>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4pPr>
            <a:lvl5pPr indent="-440245" lvl="4" marL="22860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5pPr>
            <a:lvl6pPr indent="-440245" lvl="5" marL="27432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6pPr>
            <a:lvl7pPr indent="-440245" lvl="6" marL="32004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7pPr>
            <a:lvl8pPr indent="-440245" lvl="7" marL="36576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8pPr>
            <a:lvl9pPr indent="-440245" lvl="8" marL="41148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9pPr>
          </a:lstStyle>
          <a:p/>
        </p:txBody>
      </p:sp>
      <p:sp>
        <p:nvSpPr>
          <p:cNvPr id="125" name="Google Shape;125;p130"/>
          <p:cNvSpPr txBox="1"/>
          <p:nvPr/>
        </p:nvSpPr>
        <p:spPr>
          <a:xfrm>
            <a:off x="16248609" y="9792797"/>
            <a:ext cx="535045" cy="18466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accent5"/>
                </a:solidFill>
                <a:latin typeface="Trebuchet MS"/>
                <a:ea typeface="Trebuchet MS"/>
                <a:cs typeface="Trebuchet MS"/>
                <a:sym typeface="Trebuchet MS"/>
              </a:rPr>
              <a:t>‹#›</a:t>
            </a:fld>
            <a:r>
              <a:rPr b="0" i="0" lang="en-US" sz="1200" u="none" cap="none" strike="noStrike">
                <a:solidFill>
                  <a:schemeClr val="accent5"/>
                </a:solidFill>
                <a:latin typeface="Trebuchet MS"/>
                <a:ea typeface="Trebuchet MS"/>
                <a:cs typeface="Trebuchet MS"/>
                <a:sym typeface="Trebuchet MS"/>
              </a:rPr>
              <a:t> </a:t>
            </a:r>
            <a:endParaRPr b="0" i="0" sz="1200" u="none" cap="none" strike="noStrike">
              <a:solidFill>
                <a:schemeClr val="accent5"/>
              </a:solidFill>
              <a:latin typeface="Trebuchet MS"/>
              <a:ea typeface="Trebuchet MS"/>
              <a:cs typeface="Trebuchet MS"/>
              <a:sym typeface="Trebuchet MS"/>
            </a:endParaRPr>
          </a:p>
        </p:txBody>
      </p:sp>
      <p:pic>
        <p:nvPicPr>
          <p:cNvPr id="126" name="Google Shape;126;p130"/>
          <p:cNvPicPr preferRelativeResize="0"/>
          <p:nvPr/>
        </p:nvPicPr>
        <p:blipFill rotWithShape="1">
          <a:blip r:embed="rId1">
            <a:alphaModFix/>
          </a:blip>
          <a:srcRect b="0" l="0" r="0" t="0"/>
          <a:stretch/>
        </p:blipFill>
        <p:spPr>
          <a:xfrm>
            <a:off x="16820890" y="9722868"/>
            <a:ext cx="1084725" cy="38540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138"/>
          <p:cNvSpPr txBox="1"/>
          <p:nvPr>
            <p:ph type="title"/>
          </p:nvPr>
        </p:nvSpPr>
        <p:spPr>
          <a:xfrm>
            <a:off x="832907" y="868682"/>
            <a:ext cx="16622192" cy="98488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rgbClr val="000000"/>
              </a:buClr>
              <a:buSzPts val="1400"/>
              <a:buFont typeface="Arial"/>
              <a:buNone/>
              <a:defRPr b="0" i="0" sz="6000" u="none" cap="none" strike="noStrike">
                <a:solidFill>
                  <a:schemeClr val="dk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1" i="0" sz="5334"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5334"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5334"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5334"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5334"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5334"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5334"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5334" u="none" cap="none" strike="noStrike">
                <a:solidFill>
                  <a:srgbClr val="73B900"/>
                </a:solidFill>
                <a:latin typeface="Arial"/>
                <a:ea typeface="Arial"/>
                <a:cs typeface="Arial"/>
                <a:sym typeface="Arial"/>
              </a:defRPr>
            </a:lvl9pPr>
          </a:lstStyle>
          <a:p/>
        </p:txBody>
      </p:sp>
      <p:sp>
        <p:nvSpPr>
          <p:cNvPr id="217" name="Google Shape;217;p138"/>
          <p:cNvSpPr txBox="1"/>
          <p:nvPr>
            <p:ph idx="1" type="body"/>
          </p:nvPr>
        </p:nvSpPr>
        <p:spPr>
          <a:xfrm>
            <a:off x="862338" y="3337280"/>
            <a:ext cx="16581552" cy="62237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500"/>
              </a:spcBef>
              <a:spcAft>
                <a:spcPts val="0"/>
              </a:spcAft>
              <a:buClr>
                <a:schemeClr val="dk1"/>
              </a:buClr>
              <a:buSzPts val="2334"/>
              <a:buFont typeface="Trebuchet MS"/>
              <a:buNone/>
              <a:defRPr b="0" i="0" sz="2334" u="none" cap="none" strike="noStrike">
                <a:solidFill>
                  <a:schemeClr val="accent4"/>
                </a:solidFill>
                <a:latin typeface="Trebuchet MS"/>
                <a:ea typeface="Trebuchet MS"/>
                <a:cs typeface="Trebuchet MS"/>
                <a:sym typeface="Trebuchet MS"/>
              </a:defRPr>
            </a:lvl1pPr>
            <a:lvl2pPr indent="-228600" lvl="1" marL="914400" marR="0" rtl="0" algn="l">
              <a:lnSpc>
                <a:spcPct val="90000"/>
              </a:lnSpc>
              <a:spcBef>
                <a:spcPts val="1500"/>
              </a:spcBef>
              <a:spcAft>
                <a:spcPts val="0"/>
              </a:spcAft>
              <a:buClr>
                <a:schemeClr val="dk1"/>
              </a:buClr>
              <a:buSzPts val="2000"/>
              <a:buFont typeface="Trebuchet MS"/>
              <a:buNone/>
              <a:defRPr b="0" i="0" sz="2000" u="none" cap="none" strike="noStrike">
                <a:solidFill>
                  <a:schemeClr val="accent4"/>
                </a:solidFill>
                <a:latin typeface="Trebuchet MS"/>
                <a:ea typeface="Trebuchet MS"/>
                <a:cs typeface="Trebuchet MS"/>
                <a:sym typeface="Trebuchet MS"/>
              </a:defRPr>
            </a:lvl2pPr>
            <a:lvl3pPr indent="-228600" lvl="2" marL="1371600" marR="0" rtl="0" algn="l">
              <a:lnSpc>
                <a:spcPct val="90000"/>
              </a:lnSpc>
              <a:spcBef>
                <a:spcPts val="1500"/>
              </a:spcBef>
              <a:spcAft>
                <a:spcPts val="0"/>
              </a:spcAft>
              <a:buClr>
                <a:schemeClr val="dk1"/>
              </a:buClr>
              <a:buSzPts val="1833"/>
              <a:buFont typeface="Trebuchet MS"/>
              <a:buNone/>
              <a:defRPr b="0" i="0" sz="1833" u="none" cap="none" strike="noStrike">
                <a:solidFill>
                  <a:schemeClr val="accent4"/>
                </a:solidFill>
                <a:latin typeface="Trebuchet MS"/>
                <a:ea typeface="Trebuchet MS"/>
                <a:cs typeface="Trebuchet MS"/>
                <a:sym typeface="Trebuchet MS"/>
              </a:defRPr>
            </a:lvl3pPr>
            <a:lvl4pPr indent="-440245" lvl="3" marL="1828800" marR="0" rtl="0" algn="l">
              <a:lnSpc>
                <a:spcPct val="100000"/>
              </a:lnSpc>
              <a:spcBef>
                <a:spcPts val="1500"/>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4pPr>
            <a:lvl5pPr indent="-440245" lvl="4" marL="22860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5pPr>
            <a:lvl6pPr indent="-440245" lvl="5" marL="27432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6pPr>
            <a:lvl7pPr indent="-440245" lvl="6" marL="32004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7pPr>
            <a:lvl8pPr indent="-440245" lvl="7" marL="36576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8pPr>
            <a:lvl9pPr indent="-440245" lvl="8" marL="41148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9pPr>
          </a:lstStyle>
          <a:p/>
        </p:txBody>
      </p:sp>
      <p:sp>
        <p:nvSpPr>
          <p:cNvPr id="218" name="Google Shape;218;p138"/>
          <p:cNvSpPr txBox="1"/>
          <p:nvPr/>
        </p:nvSpPr>
        <p:spPr>
          <a:xfrm>
            <a:off x="16248610" y="9763134"/>
            <a:ext cx="535046" cy="230832"/>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1167"/>
              <a:buFont typeface="Arial"/>
              <a:buNone/>
            </a:pPr>
            <a:fld id="{00000000-1234-1234-1234-123412341234}" type="slidenum">
              <a:rPr b="0" i="0" lang="en-US" sz="1167" u="none" cap="none" strike="noStrike">
                <a:solidFill>
                  <a:schemeClr val="accent5"/>
                </a:solidFill>
                <a:latin typeface="Trebuchet MS"/>
                <a:ea typeface="Trebuchet MS"/>
                <a:cs typeface="Trebuchet MS"/>
                <a:sym typeface="Trebuchet MS"/>
              </a:rPr>
              <a:t>‹#›</a:t>
            </a:fld>
            <a:r>
              <a:rPr b="0" i="0" lang="en-US" sz="1500" u="none" cap="none" strike="noStrike">
                <a:solidFill>
                  <a:schemeClr val="accent5"/>
                </a:solidFill>
                <a:latin typeface="Century Gothic"/>
                <a:ea typeface="Century Gothic"/>
                <a:cs typeface="Century Gothic"/>
                <a:sym typeface="Century Gothic"/>
              </a:rPr>
              <a:t> </a:t>
            </a:r>
            <a:endParaRPr b="0" i="0" sz="1500" u="none" cap="none" strike="noStrike">
              <a:solidFill>
                <a:schemeClr val="accent5"/>
              </a:solidFill>
              <a:latin typeface="Century Gothic"/>
              <a:ea typeface="Century Gothic"/>
              <a:cs typeface="Century Gothic"/>
              <a:sym typeface="Century Gothic"/>
            </a:endParaRPr>
          </a:p>
        </p:txBody>
      </p:sp>
      <p:pic>
        <p:nvPicPr>
          <p:cNvPr id="219" name="Google Shape;219;p138"/>
          <p:cNvPicPr preferRelativeResize="0"/>
          <p:nvPr/>
        </p:nvPicPr>
        <p:blipFill rotWithShape="1">
          <a:blip r:embed="rId1">
            <a:alphaModFix/>
          </a:blip>
          <a:srcRect b="0" l="0" r="0" t="0"/>
          <a:stretch/>
        </p:blipFill>
        <p:spPr>
          <a:xfrm>
            <a:off x="17147150" y="9691227"/>
            <a:ext cx="793145" cy="39657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 name="Shape 583"/>
        <p:cNvGrpSpPr/>
        <p:nvPr/>
      </p:nvGrpSpPr>
      <p:grpSpPr>
        <a:xfrm>
          <a:off x="0" y="0"/>
          <a:ext cx="0" cy="0"/>
          <a:chOff x="0" y="0"/>
          <a:chExt cx="0" cy="0"/>
        </a:xfrm>
      </p:grpSpPr>
      <p:sp>
        <p:nvSpPr>
          <p:cNvPr id="584" name="Google Shape;584;p144"/>
          <p:cNvSpPr txBox="1"/>
          <p:nvPr>
            <p:ph type="title"/>
          </p:nvPr>
        </p:nvSpPr>
        <p:spPr>
          <a:xfrm>
            <a:off x="832906" y="868681"/>
            <a:ext cx="16622192" cy="98488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rgbClr val="000000"/>
              </a:buClr>
              <a:buSzPts val="1400"/>
              <a:buFont typeface="Arial"/>
              <a:buNone/>
              <a:defRPr b="0" i="0" sz="6000" u="none" cap="none" strike="noStrike">
                <a:solidFill>
                  <a:schemeClr val="dk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5333" u="none" cap="none" strike="noStrike">
                <a:solidFill>
                  <a:srgbClr val="73B900"/>
                </a:solidFill>
                <a:latin typeface="Arial"/>
                <a:ea typeface="Arial"/>
                <a:cs typeface="Arial"/>
                <a:sym typeface="Arial"/>
              </a:defRPr>
            </a:lvl9pPr>
          </a:lstStyle>
          <a:p/>
        </p:txBody>
      </p:sp>
      <p:sp>
        <p:nvSpPr>
          <p:cNvPr id="585" name="Google Shape;585;p144"/>
          <p:cNvSpPr txBox="1"/>
          <p:nvPr>
            <p:ph idx="1" type="body"/>
          </p:nvPr>
        </p:nvSpPr>
        <p:spPr>
          <a:xfrm>
            <a:off x="862337" y="3337280"/>
            <a:ext cx="16581552" cy="62237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500"/>
              </a:spcBef>
              <a:spcAft>
                <a:spcPts val="0"/>
              </a:spcAft>
              <a:buClr>
                <a:schemeClr val="dk1"/>
              </a:buClr>
              <a:buSzPts val="2333"/>
              <a:buFont typeface="Trebuchet MS"/>
              <a:buNone/>
              <a:defRPr b="0" i="0" sz="2333" u="none" cap="none" strike="noStrike">
                <a:solidFill>
                  <a:schemeClr val="accent4"/>
                </a:solidFill>
                <a:latin typeface="Trebuchet MS"/>
                <a:ea typeface="Trebuchet MS"/>
                <a:cs typeface="Trebuchet MS"/>
                <a:sym typeface="Trebuchet MS"/>
              </a:defRPr>
            </a:lvl1pPr>
            <a:lvl2pPr indent="-228600" lvl="1" marL="914400" marR="0" rtl="0" algn="l">
              <a:lnSpc>
                <a:spcPct val="90000"/>
              </a:lnSpc>
              <a:spcBef>
                <a:spcPts val="1500"/>
              </a:spcBef>
              <a:spcAft>
                <a:spcPts val="0"/>
              </a:spcAft>
              <a:buClr>
                <a:schemeClr val="dk1"/>
              </a:buClr>
              <a:buSzPts val="2000"/>
              <a:buFont typeface="Trebuchet MS"/>
              <a:buNone/>
              <a:defRPr b="0" i="0" sz="2000" u="none" cap="none" strike="noStrike">
                <a:solidFill>
                  <a:schemeClr val="accent4"/>
                </a:solidFill>
                <a:latin typeface="Trebuchet MS"/>
                <a:ea typeface="Trebuchet MS"/>
                <a:cs typeface="Trebuchet MS"/>
                <a:sym typeface="Trebuchet MS"/>
              </a:defRPr>
            </a:lvl2pPr>
            <a:lvl3pPr indent="-228600" lvl="2" marL="1371600" marR="0" rtl="0" algn="l">
              <a:lnSpc>
                <a:spcPct val="90000"/>
              </a:lnSpc>
              <a:spcBef>
                <a:spcPts val="1500"/>
              </a:spcBef>
              <a:spcAft>
                <a:spcPts val="0"/>
              </a:spcAft>
              <a:buClr>
                <a:schemeClr val="dk1"/>
              </a:buClr>
              <a:buSzPts val="1833"/>
              <a:buFont typeface="Trebuchet MS"/>
              <a:buNone/>
              <a:defRPr b="0" i="0" sz="1833" u="none" cap="none" strike="noStrike">
                <a:solidFill>
                  <a:schemeClr val="accent4"/>
                </a:solidFill>
                <a:latin typeface="Trebuchet MS"/>
                <a:ea typeface="Trebuchet MS"/>
                <a:cs typeface="Trebuchet MS"/>
                <a:sym typeface="Trebuchet MS"/>
              </a:defRPr>
            </a:lvl3pPr>
            <a:lvl4pPr indent="-440245" lvl="3" marL="1828800" marR="0" rtl="0" algn="l">
              <a:lnSpc>
                <a:spcPct val="100000"/>
              </a:lnSpc>
              <a:spcBef>
                <a:spcPts val="1500"/>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4pPr>
            <a:lvl5pPr indent="-440245" lvl="4" marL="22860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5pPr>
            <a:lvl6pPr indent="-440245" lvl="5" marL="27432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6pPr>
            <a:lvl7pPr indent="-440245" lvl="6" marL="32004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7pPr>
            <a:lvl8pPr indent="-440245" lvl="7" marL="36576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8pPr>
            <a:lvl9pPr indent="-440245" lvl="8" marL="4114800" marR="0" rtl="0" algn="l">
              <a:lnSpc>
                <a:spcPct val="100000"/>
              </a:lnSpc>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9pPr>
          </a:lstStyle>
          <a:p/>
        </p:txBody>
      </p:sp>
      <p:sp>
        <p:nvSpPr>
          <p:cNvPr id="586" name="Google Shape;586;p144"/>
          <p:cNvSpPr txBox="1"/>
          <p:nvPr/>
        </p:nvSpPr>
        <p:spPr>
          <a:xfrm>
            <a:off x="16248609" y="9763134"/>
            <a:ext cx="535045" cy="230832"/>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1167"/>
              <a:buFont typeface="Arial"/>
              <a:buNone/>
            </a:pPr>
            <a:fld id="{00000000-1234-1234-1234-123412341234}" type="slidenum">
              <a:rPr b="0" i="0" lang="en-US" sz="1167" u="none" cap="none" strike="noStrike">
                <a:solidFill>
                  <a:schemeClr val="accent5"/>
                </a:solidFill>
                <a:latin typeface="Trebuchet MS"/>
                <a:ea typeface="Trebuchet MS"/>
                <a:cs typeface="Trebuchet MS"/>
                <a:sym typeface="Trebuchet MS"/>
              </a:rPr>
              <a:t>‹#›</a:t>
            </a:fld>
            <a:r>
              <a:rPr b="0" i="0" lang="en-US" sz="1500" u="none" cap="none" strike="noStrike">
                <a:solidFill>
                  <a:schemeClr val="accent5"/>
                </a:solidFill>
                <a:latin typeface="Century Gothic"/>
                <a:ea typeface="Century Gothic"/>
                <a:cs typeface="Century Gothic"/>
                <a:sym typeface="Century Gothic"/>
              </a:rPr>
              <a:t> </a:t>
            </a:r>
            <a:endParaRPr b="0" i="0" sz="1500" u="none" cap="none" strike="noStrike">
              <a:solidFill>
                <a:schemeClr val="accent5"/>
              </a:solidFill>
              <a:latin typeface="Century Gothic"/>
              <a:ea typeface="Century Gothic"/>
              <a:cs typeface="Century Gothic"/>
              <a:sym typeface="Century Gothic"/>
            </a:endParaRPr>
          </a:p>
        </p:txBody>
      </p:sp>
      <p:pic>
        <p:nvPicPr>
          <p:cNvPr id="587" name="Google Shape;587;p144"/>
          <p:cNvPicPr preferRelativeResize="0"/>
          <p:nvPr/>
        </p:nvPicPr>
        <p:blipFill rotWithShape="1">
          <a:blip r:embed="rId1">
            <a:alphaModFix/>
          </a:blip>
          <a:srcRect b="0" l="0" r="0" t="0"/>
          <a:stretch/>
        </p:blipFill>
        <p:spPr>
          <a:xfrm>
            <a:off x="17147149" y="9691227"/>
            <a:ext cx="793145" cy="39657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0.xml"/><Relationship Id="rId3" Type="http://schemas.openxmlformats.org/officeDocument/2006/relationships/image" Target="../media/image166.png"/><Relationship Id="rId4" Type="http://schemas.openxmlformats.org/officeDocument/2006/relationships/hyperlink" Target="https://arxiv.org/search/cs?searchtype=author&amp;query=Tang%2C+H" TargetMode="External"/><Relationship Id="rId9" Type="http://schemas.openxmlformats.org/officeDocument/2006/relationships/hyperlink" Target="https://arxiv.org/search/cs?searchtype=author&amp;query=Rajbhandari%2C+S" TargetMode="External"/><Relationship Id="rId5" Type="http://schemas.openxmlformats.org/officeDocument/2006/relationships/hyperlink" Target="https://arxiv.org/search/cs?searchtype=author&amp;query=Tang%2C+H" TargetMode="External"/><Relationship Id="rId6" Type="http://schemas.openxmlformats.org/officeDocument/2006/relationships/hyperlink" Target="https://arxiv.org/search/cs?searchtype=author&amp;query=Gan%2C+S" TargetMode="External"/><Relationship Id="rId7" Type="http://schemas.openxmlformats.org/officeDocument/2006/relationships/hyperlink" Target="https://arxiv.org/search/cs?searchtype=author&amp;query=Gan%2C+S" TargetMode="External"/><Relationship Id="rId8" Type="http://schemas.openxmlformats.org/officeDocument/2006/relationships/hyperlink" Target="https://arxiv.org/search/cs?searchtype=author&amp;query=Awan%2C+A+A" TargetMode="External"/><Relationship Id="rId11" Type="http://schemas.openxmlformats.org/officeDocument/2006/relationships/hyperlink" Target="https://arxiv.org/search/cs?searchtype=author&amp;query=Li%2C+C" TargetMode="External"/><Relationship Id="rId10" Type="http://schemas.openxmlformats.org/officeDocument/2006/relationships/hyperlink" Target="https://arxiv.org/search/cs?searchtype=author&amp;query=Rajbhandari%2C+S" TargetMode="External"/><Relationship Id="rId13" Type="http://schemas.openxmlformats.org/officeDocument/2006/relationships/hyperlink" Target="https://arxiv.org/search/cs?searchtype=author&amp;query=Lian%2C+X" TargetMode="External"/><Relationship Id="rId12" Type="http://schemas.openxmlformats.org/officeDocument/2006/relationships/hyperlink" Target="https://arxiv.org/search/cs?searchtype=author&amp;query=Li%2C+C" TargetMode="External"/><Relationship Id="rId15" Type="http://schemas.openxmlformats.org/officeDocument/2006/relationships/hyperlink" Target="https://arxiv.org/search/cs?searchtype=author&amp;query=Liu%2C+J" TargetMode="External"/><Relationship Id="rId14" Type="http://schemas.openxmlformats.org/officeDocument/2006/relationships/hyperlink" Target="https://arxiv.org/search/cs?searchtype=author&amp;query=Lian%2C+X" TargetMode="External"/><Relationship Id="rId17" Type="http://schemas.openxmlformats.org/officeDocument/2006/relationships/hyperlink" Target="https://arxiv.org/search/cs?searchtype=author&amp;query=He%2C+Y" TargetMode="External"/><Relationship Id="rId16" Type="http://schemas.openxmlformats.org/officeDocument/2006/relationships/hyperlink" Target="https://arxiv.org/search/cs?searchtype=author&amp;query=Zhang%2C+C" TargetMode="External"/><Relationship Id="rId19" Type="http://schemas.openxmlformats.org/officeDocument/2006/relationships/image" Target="../media/image158.png"/><Relationship Id="rId18" Type="http://schemas.openxmlformats.org/officeDocument/2006/relationships/hyperlink" Target="https://arxiv.org/search/cs?searchtype=author&amp;query=He%2C+Y"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1.xml"/><Relationship Id="rId3" Type="http://schemas.openxmlformats.org/officeDocument/2006/relationships/image" Target="../media/image157.png"/><Relationship Id="rId4" Type="http://schemas.openxmlformats.org/officeDocument/2006/relationships/image" Target="../media/image165.png"/><Relationship Id="rId9" Type="http://schemas.openxmlformats.org/officeDocument/2006/relationships/hyperlink" Target="https://arxiv.org/search/cs?searchtype=author&amp;query=Awan%2C+A+A" TargetMode="External"/><Relationship Id="rId5" Type="http://schemas.openxmlformats.org/officeDocument/2006/relationships/hyperlink" Target="https://arxiv.org/search/cs?searchtype=author&amp;query=Tang%2C+H" TargetMode="External"/><Relationship Id="rId6" Type="http://schemas.openxmlformats.org/officeDocument/2006/relationships/hyperlink" Target="https://arxiv.org/search/cs?searchtype=author&amp;query=Tang%2C+H" TargetMode="External"/><Relationship Id="rId7" Type="http://schemas.openxmlformats.org/officeDocument/2006/relationships/hyperlink" Target="https://arxiv.org/search/cs?searchtype=author&amp;query=Gan%2C+S" TargetMode="External"/><Relationship Id="rId8" Type="http://schemas.openxmlformats.org/officeDocument/2006/relationships/hyperlink" Target="https://arxiv.org/search/cs?searchtype=author&amp;query=Gan%2C+S" TargetMode="External"/><Relationship Id="rId11" Type="http://schemas.openxmlformats.org/officeDocument/2006/relationships/hyperlink" Target="https://arxiv.org/search/cs?searchtype=author&amp;query=Rajbhandari%2C+S" TargetMode="External"/><Relationship Id="rId10" Type="http://schemas.openxmlformats.org/officeDocument/2006/relationships/hyperlink" Target="https://arxiv.org/search/cs?searchtype=author&amp;query=Rajbhandari%2C+S" TargetMode="External"/><Relationship Id="rId13" Type="http://schemas.openxmlformats.org/officeDocument/2006/relationships/hyperlink" Target="https://arxiv.org/search/cs?searchtype=author&amp;query=Li%2C+C" TargetMode="External"/><Relationship Id="rId12" Type="http://schemas.openxmlformats.org/officeDocument/2006/relationships/hyperlink" Target="https://arxiv.org/search/cs?searchtype=author&amp;query=Li%2C+C" TargetMode="External"/><Relationship Id="rId15" Type="http://schemas.openxmlformats.org/officeDocument/2006/relationships/hyperlink" Target="https://arxiv.org/search/cs?searchtype=author&amp;query=Lian%2C+X" TargetMode="External"/><Relationship Id="rId14" Type="http://schemas.openxmlformats.org/officeDocument/2006/relationships/hyperlink" Target="https://arxiv.org/search/cs?searchtype=author&amp;query=Lian%2C+X" TargetMode="External"/><Relationship Id="rId17" Type="http://schemas.openxmlformats.org/officeDocument/2006/relationships/hyperlink" Target="https://arxiv.org/search/cs?searchtype=author&amp;query=Zhang%2C+C" TargetMode="External"/><Relationship Id="rId16" Type="http://schemas.openxmlformats.org/officeDocument/2006/relationships/hyperlink" Target="https://arxiv.org/search/cs?searchtype=author&amp;query=Liu%2C+J" TargetMode="External"/><Relationship Id="rId19" Type="http://schemas.openxmlformats.org/officeDocument/2006/relationships/hyperlink" Target="https://arxiv.org/search/cs?searchtype=author&amp;query=He%2C+Y" TargetMode="External"/><Relationship Id="rId18" Type="http://schemas.openxmlformats.org/officeDocument/2006/relationships/hyperlink" Target="https://arxiv.org/search/cs?searchtype=author&amp;query=He%2C+Y"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3.xml"/><Relationship Id="rId3" Type="http://schemas.openxmlformats.org/officeDocument/2006/relationships/image" Target="../media/image161.png"/><Relationship Id="rId4" Type="http://schemas.openxmlformats.org/officeDocument/2006/relationships/hyperlink" Target="https://developer.nvidia.com/nccl"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4.xml"/><Relationship Id="rId3" Type="http://schemas.openxmlformats.org/officeDocument/2006/relationships/image" Target="../media/image160.png"/><Relationship Id="rId4" Type="http://schemas.openxmlformats.org/officeDocument/2006/relationships/image" Target="../media/image17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5.xml"/><Relationship Id="rId3" Type="http://schemas.openxmlformats.org/officeDocument/2006/relationships/image" Target="../media/image17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6.xml"/><Relationship Id="rId3" Type="http://schemas.openxmlformats.org/officeDocument/2006/relationships/image" Target="../media/image164.png"/><Relationship Id="rId4" Type="http://schemas.openxmlformats.org/officeDocument/2006/relationships/image" Target="../media/image182.png"/><Relationship Id="rId5" Type="http://schemas.openxmlformats.org/officeDocument/2006/relationships/hyperlink" Target="https://eng.uber.com/horovod/" TargetMode="External"/><Relationship Id="rId6" Type="http://schemas.openxmlformats.org/officeDocument/2006/relationships/hyperlink" Target="https://developer.nvidia.com/blog/massively-scale-deep-learning-training-nccl-2-4/"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7.xml"/><Relationship Id="rId3" Type="http://schemas.openxmlformats.org/officeDocument/2006/relationships/image" Target="../media/image16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8.xml"/><Relationship Id="rId3" Type="http://schemas.openxmlformats.org/officeDocument/2006/relationships/image" Target="../media/image178.png"/><Relationship Id="rId4" Type="http://schemas.openxmlformats.org/officeDocument/2006/relationships/image" Target="../media/image18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9.xml"/><Relationship Id="rId3" Type="http://schemas.openxmlformats.org/officeDocument/2006/relationships/image" Target="../media/image1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48.gif"/><Relationship Id="rId4" Type="http://schemas.openxmlformats.org/officeDocument/2006/relationships/image" Target="../media/image56.png"/><Relationship Id="rId9" Type="http://schemas.openxmlformats.org/officeDocument/2006/relationships/image" Target="../media/image40.png"/><Relationship Id="rId5" Type="http://schemas.openxmlformats.org/officeDocument/2006/relationships/image" Target="../media/image28.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4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10.xml"/><Relationship Id="rId3" Type="http://schemas.openxmlformats.org/officeDocument/2006/relationships/image" Target="../media/image17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11.xml"/><Relationship Id="rId3" Type="http://schemas.openxmlformats.org/officeDocument/2006/relationships/image" Target="../media/image169.png"/><Relationship Id="rId4" Type="http://schemas.openxmlformats.org/officeDocument/2006/relationships/image" Target="../media/image168.png"/><Relationship Id="rId5" Type="http://schemas.openxmlformats.org/officeDocument/2006/relationships/image" Target="../media/image181.png"/><Relationship Id="rId6" Type="http://schemas.openxmlformats.org/officeDocument/2006/relationships/image" Target="../media/image17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12.xml"/><Relationship Id="rId3" Type="http://schemas.openxmlformats.org/officeDocument/2006/relationships/image" Target="../media/image172.png"/><Relationship Id="rId4" Type="http://schemas.openxmlformats.org/officeDocument/2006/relationships/image" Target="../media/image17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13.xml"/><Relationship Id="rId3" Type="http://schemas.openxmlformats.org/officeDocument/2006/relationships/image" Target="../media/image186.png"/><Relationship Id="rId4" Type="http://schemas.openxmlformats.org/officeDocument/2006/relationships/hyperlink" Target="https://developer.nvidia.com/blog/doubling-all2all-performance-with-nvidia-collective-communication-library-2-12/" TargetMode="External"/><Relationship Id="rId5" Type="http://schemas.openxmlformats.org/officeDocument/2006/relationships/image" Target="../media/image18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5.xml"/><Relationship Id="rId3" Type="http://schemas.openxmlformats.org/officeDocument/2006/relationships/image" Target="../media/image19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16.xml"/><Relationship Id="rId3" Type="http://schemas.openxmlformats.org/officeDocument/2006/relationships/image" Target="../media/image17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7.xml"/><Relationship Id="rId3" Type="http://schemas.openxmlformats.org/officeDocument/2006/relationships/image" Target="../media/image185.png"/><Relationship Id="rId4" Type="http://schemas.openxmlformats.org/officeDocument/2006/relationships/image" Target="../media/image187.png"/><Relationship Id="rId5" Type="http://schemas.openxmlformats.org/officeDocument/2006/relationships/image" Target="../media/image19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19.xml"/><Relationship Id="rId3" Type="http://schemas.openxmlformats.org/officeDocument/2006/relationships/image" Target="../media/image18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48.gif"/><Relationship Id="rId4" Type="http://schemas.openxmlformats.org/officeDocument/2006/relationships/image" Target="../media/image56.png"/><Relationship Id="rId9" Type="http://schemas.openxmlformats.org/officeDocument/2006/relationships/image" Target="../media/image42.png"/><Relationship Id="rId5" Type="http://schemas.openxmlformats.org/officeDocument/2006/relationships/image" Target="../media/image49.png"/><Relationship Id="rId6" Type="http://schemas.openxmlformats.org/officeDocument/2006/relationships/image" Target="../media/image38.png"/><Relationship Id="rId7" Type="http://schemas.openxmlformats.org/officeDocument/2006/relationships/image" Target="../media/image28.png"/><Relationship Id="rId8" Type="http://schemas.openxmlformats.org/officeDocument/2006/relationships/image" Target="../media/image35.png"/><Relationship Id="rId11" Type="http://schemas.openxmlformats.org/officeDocument/2006/relationships/image" Target="../media/image30.png"/><Relationship Id="rId10" Type="http://schemas.openxmlformats.org/officeDocument/2006/relationships/image" Target="../media/image55.png"/><Relationship Id="rId13" Type="http://schemas.openxmlformats.org/officeDocument/2006/relationships/image" Target="../media/image40.png"/><Relationship Id="rId12" Type="http://schemas.openxmlformats.org/officeDocument/2006/relationships/image" Target="../media/image63.png"/><Relationship Id="rId14" Type="http://schemas.openxmlformats.org/officeDocument/2006/relationships/image" Target="../media/image5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21.xml"/><Relationship Id="rId3" Type="http://schemas.openxmlformats.org/officeDocument/2006/relationships/image" Target="../media/image189.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22.xml"/><Relationship Id="rId3" Type="http://schemas.openxmlformats.org/officeDocument/2006/relationships/hyperlink" Target="https://developer.nvidia.com/nemo-megatron-early-access" TargetMode="External"/><Relationship Id="rId4" Type="http://schemas.openxmlformats.org/officeDocument/2006/relationships/hyperlink" Target="https://www.nvidia.com/en-us/data-center/launchpad/"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23.xml"/><Relationship Id="rId3" Type="http://schemas.openxmlformats.org/officeDocument/2006/relationships/hyperlink" Target="https://developer.nvidia.com/nemo-megatron-early-access" TargetMode="External"/><Relationship Id="rId4" Type="http://schemas.openxmlformats.org/officeDocument/2006/relationships/image" Target="../media/image19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25.xml"/><Relationship Id="rId3" Type="http://schemas.openxmlformats.org/officeDocument/2006/relationships/image" Target="../media/image19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27.xml"/><Relationship Id="rId3" Type="http://schemas.openxmlformats.org/officeDocument/2006/relationships/image" Target="../media/image1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hyperlink" Target="https://pytorch.org/docs/stable/distributed.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hyperlink" Target="https://pytorch.org/blog/introducing-pytorch-fully-sharded-data-parallel-api/" TargetMode="External"/><Relationship Id="rId5"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52.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68.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69.png"/><Relationship Id="rId4" Type="http://schemas.openxmlformats.org/officeDocument/2006/relationships/image" Target="../media/image64.png"/><Relationship Id="rId5"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88.png"/><Relationship Id="rId4" Type="http://schemas.openxmlformats.org/officeDocument/2006/relationships/image" Target="../media/image66.png"/><Relationship Id="rId5" Type="http://schemas.openxmlformats.org/officeDocument/2006/relationships/hyperlink" Target="https://developer.nvidia.com/blog/scaling-language-model-training-to-a-trillion-parameters-using-megatr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85.png"/><Relationship Id="rId4" Type="http://schemas.openxmlformats.org/officeDocument/2006/relationships/image" Target="../media/image65.png"/><Relationship Id="rId5" Type="http://schemas.openxmlformats.org/officeDocument/2006/relationships/image" Target="../media/image87.png"/><Relationship Id="rId6"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9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image" Target="../media/image80.png"/><Relationship Id="rId4" Type="http://schemas.openxmlformats.org/officeDocument/2006/relationships/image" Target="../media/image82.png"/><Relationship Id="rId9" Type="http://schemas.openxmlformats.org/officeDocument/2006/relationships/image" Target="../media/image92.png"/><Relationship Id="rId5" Type="http://schemas.openxmlformats.org/officeDocument/2006/relationships/image" Target="../media/image74.png"/><Relationship Id="rId6" Type="http://schemas.openxmlformats.org/officeDocument/2006/relationships/image" Target="../media/image99.png"/><Relationship Id="rId7" Type="http://schemas.openxmlformats.org/officeDocument/2006/relationships/image" Target="../media/image84.png"/><Relationship Id="rId8" Type="http://schemas.openxmlformats.org/officeDocument/2006/relationships/image" Target="../media/image78.png"/><Relationship Id="rId11" Type="http://schemas.openxmlformats.org/officeDocument/2006/relationships/image" Target="../media/image73.png"/><Relationship Id="rId10"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image" Target="../media/image80.png"/><Relationship Id="rId4" Type="http://schemas.openxmlformats.org/officeDocument/2006/relationships/image" Target="../media/image82.png"/><Relationship Id="rId9" Type="http://schemas.openxmlformats.org/officeDocument/2006/relationships/image" Target="../media/image92.png"/><Relationship Id="rId5" Type="http://schemas.openxmlformats.org/officeDocument/2006/relationships/image" Target="../media/image74.png"/><Relationship Id="rId6" Type="http://schemas.openxmlformats.org/officeDocument/2006/relationships/image" Target="../media/image99.png"/><Relationship Id="rId7" Type="http://schemas.openxmlformats.org/officeDocument/2006/relationships/image" Target="../media/image84.png"/><Relationship Id="rId8" Type="http://schemas.openxmlformats.org/officeDocument/2006/relationships/image" Target="../media/image78.png"/><Relationship Id="rId11" Type="http://schemas.openxmlformats.org/officeDocument/2006/relationships/image" Target="../media/image73.png"/><Relationship Id="rId10"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 Id="rId3" Type="http://schemas.openxmlformats.org/officeDocument/2006/relationships/image" Target="../media/image115.png"/><Relationship Id="rId4" Type="http://schemas.openxmlformats.org/officeDocument/2006/relationships/image" Target="../media/image102.png"/><Relationship Id="rId5" Type="http://schemas.openxmlformats.org/officeDocument/2006/relationships/image" Target="../media/image71.png"/><Relationship Id="rId6"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103.png"/><Relationship Id="rId4" Type="http://schemas.openxmlformats.org/officeDocument/2006/relationships/image" Target="../media/image108.png"/><Relationship Id="rId5" Type="http://schemas.openxmlformats.org/officeDocument/2006/relationships/image" Target="../media/image71.png"/><Relationship Id="rId6"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image" Target="../media/image110.png"/><Relationship Id="rId4" Type="http://schemas.openxmlformats.org/officeDocument/2006/relationships/image" Target="../media/image71.png"/><Relationship Id="rId5"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image" Target="../media/image71.png"/><Relationship Id="rId4" Type="http://schemas.openxmlformats.org/officeDocument/2006/relationships/image" Target="../media/image73.png"/><Relationship Id="rId5" Type="http://schemas.openxmlformats.org/officeDocument/2006/relationships/image" Target="../media/image112.png"/><Relationship Id="rId6" Type="http://schemas.openxmlformats.org/officeDocument/2006/relationships/image" Target="../media/image9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image" Target="../media/image122.png"/><Relationship Id="rId4" Type="http://schemas.openxmlformats.org/officeDocument/2006/relationships/image" Target="../media/image71.png"/><Relationship Id="rId5"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 Id="rId3" Type="http://schemas.openxmlformats.org/officeDocument/2006/relationships/image" Target="../media/image1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 Id="rId3" Type="http://schemas.openxmlformats.org/officeDocument/2006/relationships/image" Target="../media/image10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96.png"/><Relationship Id="rId4" Type="http://schemas.openxmlformats.org/officeDocument/2006/relationships/image" Target="../media/image106.png"/><Relationship Id="rId9" Type="http://schemas.openxmlformats.org/officeDocument/2006/relationships/image" Target="../media/image100.png"/><Relationship Id="rId5" Type="http://schemas.openxmlformats.org/officeDocument/2006/relationships/image" Target="../media/image54.png"/><Relationship Id="rId6" Type="http://schemas.openxmlformats.org/officeDocument/2006/relationships/image" Target="../media/image97.png"/><Relationship Id="rId7" Type="http://schemas.openxmlformats.org/officeDocument/2006/relationships/image" Target="../media/image95.png"/><Relationship Id="rId8" Type="http://schemas.openxmlformats.org/officeDocument/2006/relationships/image" Target="../media/image107.png"/><Relationship Id="rId11" Type="http://schemas.openxmlformats.org/officeDocument/2006/relationships/image" Target="../media/image109.png"/><Relationship Id="rId10" Type="http://schemas.openxmlformats.org/officeDocument/2006/relationships/image" Target="../media/image1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 Id="rId3" Type="http://schemas.openxmlformats.org/officeDocument/2006/relationships/image" Target="../media/image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 Id="rId3" Type="http://schemas.openxmlformats.org/officeDocument/2006/relationships/image" Target="../media/image114.png"/><Relationship Id="rId4" Type="http://schemas.openxmlformats.org/officeDocument/2006/relationships/image" Target="../media/image113.png"/><Relationship Id="rId5" Type="http://schemas.openxmlformats.org/officeDocument/2006/relationships/image" Target="../media/image1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9.xml"/><Relationship Id="rId3" Type="http://schemas.openxmlformats.org/officeDocument/2006/relationships/image" Target="../media/image125.png"/><Relationship Id="rId4" Type="http://schemas.openxmlformats.org/officeDocument/2006/relationships/hyperlink" Target="https://github.com/NVIDIA/Megatron-LM" TargetMode="External"/><Relationship Id="rId5"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1.xml"/><Relationship Id="rId3" Type="http://schemas.openxmlformats.org/officeDocument/2006/relationships/image" Target="../media/image128.png"/><Relationship Id="rId4" Type="http://schemas.openxmlformats.org/officeDocument/2006/relationships/image" Target="../media/image143.png"/><Relationship Id="rId5" Type="http://schemas.openxmlformats.org/officeDocument/2006/relationships/image" Target="../media/image1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3.xml"/><Relationship Id="rId3" Type="http://schemas.openxmlformats.org/officeDocument/2006/relationships/image" Target="../media/image1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4.xml"/><Relationship Id="rId3" Type="http://schemas.openxmlformats.org/officeDocument/2006/relationships/hyperlink" Target="https://github.com/NVIDIA/Megatron-LM"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5.xml"/><Relationship Id="rId3" Type="http://schemas.openxmlformats.org/officeDocument/2006/relationships/hyperlink" Target="https://github.com/NVIDIA/Megatron-LM"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6.xml"/><Relationship Id="rId3" Type="http://schemas.openxmlformats.org/officeDocument/2006/relationships/hyperlink" Target="https://github.com/NVIDIA/Megatron-L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7.xml"/><Relationship Id="rId3" Type="http://schemas.openxmlformats.org/officeDocument/2006/relationships/hyperlink" Target="https://github.com/NVIDIA/Megatron-L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8.xml"/><Relationship Id="rId3" Type="http://schemas.openxmlformats.org/officeDocument/2006/relationships/hyperlink" Target="https://github.com/NVIDIA/Megatron-L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6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0.xml"/><Relationship Id="rId3" Type="http://schemas.openxmlformats.org/officeDocument/2006/relationships/image" Target="../media/image1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1.xml"/><Relationship Id="rId3" Type="http://schemas.openxmlformats.org/officeDocument/2006/relationships/image" Target="../media/image1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2.xml"/><Relationship Id="rId3" Type="http://schemas.openxmlformats.org/officeDocument/2006/relationships/image" Target="../media/image1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3.xml"/><Relationship Id="rId3" Type="http://schemas.openxmlformats.org/officeDocument/2006/relationships/image" Target="../media/image1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4.xml"/><Relationship Id="rId3" Type="http://schemas.openxmlformats.org/officeDocument/2006/relationships/image" Target="../media/image1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5.xml"/><Relationship Id="rId3" Type="http://schemas.openxmlformats.org/officeDocument/2006/relationships/image" Target="../media/image1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7.xml"/><Relationship Id="rId3" Type="http://schemas.openxmlformats.org/officeDocument/2006/relationships/image" Target="../media/image127.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8.xml"/><Relationship Id="rId3" Type="http://schemas.openxmlformats.org/officeDocument/2006/relationships/image" Target="../media/image1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9.xml"/><Relationship Id="rId3" Type="http://schemas.openxmlformats.org/officeDocument/2006/relationships/image" Target="../media/image124.png"/><Relationship Id="rId4" Type="http://schemas.openxmlformats.org/officeDocument/2006/relationships/image" Target="../media/image1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0.xml"/><Relationship Id="rId3" Type="http://schemas.openxmlformats.org/officeDocument/2006/relationships/image" Target="../media/image131.png"/><Relationship Id="rId4" Type="http://schemas.openxmlformats.org/officeDocument/2006/relationships/image" Target="../media/image1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1.xml"/><Relationship Id="rId3" Type="http://schemas.openxmlformats.org/officeDocument/2006/relationships/image" Target="../media/image1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2.xml"/><Relationship Id="rId3" Type="http://schemas.openxmlformats.org/officeDocument/2006/relationships/image" Target="../media/image139.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4.xml"/><Relationship Id="rId3" Type="http://schemas.openxmlformats.org/officeDocument/2006/relationships/image" Target="../media/image1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5.xml"/><Relationship Id="rId3" Type="http://schemas.openxmlformats.org/officeDocument/2006/relationships/image" Target="../media/image1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6.xml"/><Relationship Id="rId3" Type="http://schemas.openxmlformats.org/officeDocument/2006/relationships/image" Target="../media/image142.png"/><Relationship Id="rId4" Type="http://schemas.openxmlformats.org/officeDocument/2006/relationships/image" Target="../media/image13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7.xml"/><Relationship Id="rId3" Type="http://schemas.openxmlformats.org/officeDocument/2006/relationships/image" Target="../media/image135.png"/><Relationship Id="rId4" Type="http://schemas.openxmlformats.org/officeDocument/2006/relationships/image" Target="../media/image1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8.xml"/><Relationship Id="rId3" Type="http://schemas.openxmlformats.org/officeDocument/2006/relationships/image" Target="../media/image145.png"/><Relationship Id="rId4" Type="http://schemas.openxmlformats.org/officeDocument/2006/relationships/image" Target="../media/image156.png"/><Relationship Id="rId5" Type="http://schemas.openxmlformats.org/officeDocument/2006/relationships/image" Target="../media/image1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0.xml"/><Relationship Id="rId3" Type="http://schemas.openxmlformats.org/officeDocument/2006/relationships/image" Target="../media/image153.png"/><Relationship Id="rId4" Type="http://schemas.openxmlformats.org/officeDocument/2006/relationships/hyperlink" Target="https://www.cs.toronto.edu/~hinton/absps/jjnh91.pdf"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1.xml"/><Relationship Id="rId3" Type="http://schemas.openxmlformats.org/officeDocument/2006/relationships/image" Target="../media/image14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2.xml"/><Relationship Id="rId3" Type="http://schemas.openxmlformats.org/officeDocument/2006/relationships/image" Target="../media/image17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3.xml"/><Relationship Id="rId3" Type="http://schemas.openxmlformats.org/officeDocument/2006/relationships/image" Target="../media/image1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4.xml"/><Relationship Id="rId3" Type="http://schemas.openxmlformats.org/officeDocument/2006/relationships/image" Target="../media/image150.png"/><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5.xml"/><Relationship Id="rId3" Type="http://schemas.openxmlformats.org/officeDocument/2006/relationships/image" Target="../media/image149.png"/><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6.xml"/><Relationship Id="rId3" Type="http://schemas.openxmlformats.org/officeDocument/2006/relationships/image" Target="../media/image163.png"/><Relationship Id="rId4" Type="http://schemas.openxmlformats.org/officeDocument/2006/relationships/image" Target="../media/image18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8.xml"/><Relationship Id="rId3" Type="http://schemas.openxmlformats.org/officeDocument/2006/relationships/image" Target="../media/image17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
          <p:cNvSpPr txBox="1"/>
          <p:nvPr>
            <p:ph type="title"/>
          </p:nvPr>
        </p:nvSpPr>
        <p:spPr>
          <a:xfrm>
            <a:off x="802769" y="2059211"/>
            <a:ext cx="16977232" cy="163809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76B900"/>
              </a:buClr>
              <a:buSzPts val="7200"/>
              <a:buFont typeface="Trebuchet MS"/>
              <a:buNone/>
            </a:pPr>
            <a:r>
              <a:rPr lang="en-US" sz="6400">
                <a:solidFill>
                  <a:srgbClr val="76B900"/>
                </a:solidFill>
                <a:latin typeface="Trebuchet MS"/>
                <a:ea typeface="Trebuchet MS"/>
                <a:cs typeface="Trebuchet MS"/>
                <a:sym typeface="Trebuchet MS"/>
              </a:rPr>
              <a:t>모델 병렬화: 거대 뉴럴 네트워크 구축 및 배포</a:t>
            </a:r>
            <a:br>
              <a:rPr lang="en-US" sz="7200">
                <a:solidFill>
                  <a:srgbClr val="76B900"/>
                </a:solidFill>
                <a:latin typeface="Trebuchet MS"/>
                <a:ea typeface="Trebuchet MS"/>
                <a:cs typeface="Trebuchet MS"/>
                <a:sym typeface="Trebuchet MS"/>
              </a:rPr>
            </a:br>
            <a:r>
              <a:rPr lang="en-US" sz="3600">
                <a:solidFill>
                  <a:srgbClr val="76B900"/>
                </a:solidFill>
                <a:latin typeface="Trebuchet MS"/>
                <a:ea typeface="Trebuchet MS"/>
                <a:cs typeface="Trebuchet MS"/>
                <a:sym typeface="Trebuchet MS"/>
              </a:rPr>
              <a:t>대규모 분산 학습에 대한 고급 개념</a:t>
            </a:r>
            <a:endParaRPr sz="330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0"/>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400"/>
              <a:buNone/>
            </a:pPr>
            <a:r>
              <a:rPr b="0" lang="en-US" sz="6000"/>
              <a:t>DISTRIBUTED DATA PARALLEL - DDP</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sp>
        <p:nvSpPr>
          <p:cNvPr id="2405" name="Google Shape;2405;p100"/>
          <p:cNvSpPr txBox="1"/>
          <p:nvPr>
            <p:ph type="title"/>
          </p:nvPr>
        </p:nvSpPr>
        <p:spPr>
          <a:xfrm>
            <a:off x="830580" y="1090588"/>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6000"/>
              <a:t>1-BIT ADAM</a:t>
            </a:r>
            <a:endParaRPr/>
          </a:p>
        </p:txBody>
      </p:sp>
      <p:sp>
        <p:nvSpPr>
          <p:cNvPr id="2406" name="Google Shape;2406;p100"/>
          <p:cNvSpPr txBox="1"/>
          <p:nvPr>
            <p:ph idx="3" type="body"/>
          </p:nvPr>
        </p:nvSpPr>
        <p:spPr>
          <a:xfrm>
            <a:off x="830580" y="1967614"/>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Font typeface="Trebuchet MS"/>
              <a:buNone/>
            </a:pPr>
            <a:r>
              <a:rPr lang="en-US" sz="3200"/>
              <a:t>1-bit Adam</a:t>
            </a:r>
            <a:endParaRPr/>
          </a:p>
        </p:txBody>
      </p:sp>
      <p:pic>
        <p:nvPicPr>
          <p:cNvPr id="2407" name="Google Shape;2407;p100"/>
          <p:cNvPicPr preferRelativeResize="0"/>
          <p:nvPr/>
        </p:nvPicPr>
        <p:blipFill rotWithShape="1">
          <a:blip r:embed="rId3">
            <a:alphaModFix/>
          </a:blip>
          <a:srcRect b="0" l="0" r="0" t="0"/>
          <a:stretch/>
        </p:blipFill>
        <p:spPr>
          <a:xfrm>
            <a:off x="5184249" y="2843387"/>
            <a:ext cx="10965498" cy="6353026"/>
          </a:xfrm>
          <a:prstGeom prst="rect">
            <a:avLst/>
          </a:prstGeom>
          <a:noFill/>
          <a:ln>
            <a:noFill/>
          </a:ln>
        </p:spPr>
      </p:pic>
      <p:sp>
        <p:nvSpPr>
          <p:cNvPr id="2408" name="Google Shape;2408;p100"/>
          <p:cNvSpPr txBox="1"/>
          <p:nvPr/>
        </p:nvSpPr>
        <p:spPr>
          <a:xfrm>
            <a:off x="135171" y="9402751"/>
            <a:ext cx="1517904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Merriweather Sans"/>
                <a:ea typeface="Merriweather Sans"/>
                <a:cs typeface="Merriweather Sans"/>
                <a:sym typeface="Merriweather Sans"/>
              </a:rPr>
              <a:t>1-bit Adam: Communication Efficient Large-Scale Training with Adam's Convergence Speed.  </a:t>
            </a:r>
            <a:r>
              <a:rPr b="0" i="0" lang="en-US" sz="1800" u="sng" cap="none" strike="noStrike">
                <a:solidFill>
                  <a:srgbClr val="76B900"/>
                </a:solidFill>
                <a:latin typeface="Merriweather Sans"/>
                <a:ea typeface="Merriweather Sans"/>
                <a:cs typeface="Merriweather Sans"/>
                <a:sym typeface="Merriweather Sans"/>
                <a:hlinkClick r:id="rId4">
                  <a:extLst>
                    <a:ext uri="{A12FA001-AC4F-418D-AE19-62706E023703}">
                      <ahyp:hlinkClr val="tx"/>
                    </a:ext>
                  </a:extLst>
                </a:hlinkClick>
              </a:rPr>
              <a:t>Hanlin</a:t>
            </a:r>
            <a:r>
              <a:rPr b="0" i="0" lang="en-US" sz="1800" u="sng" cap="none" strike="noStrike">
                <a:solidFill>
                  <a:schemeClr val="lt2"/>
                </a:solidFill>
                <a:latin typeface="Merriweather Sans"/>
                <a:ea typeface="Merriweather Sans"/>
                <a:cs typeface="Merriweather Sans"/>
                <a:sym typeface="Merriweather Sans"/>
                <a:hlinkClick r:id="rId5">
                  <a:extLst>
                    <a:ext uri="{A12FA001-AC4F-418D-AE19-62706E023703}">
                      <ahyp:hlinkClr val="tx"/>
                    </a:ext>
                  </a:extLst>
                </a:hlinkClick>
              </a:rPr>
              <a:t> Tang</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rgbClr val="76B900"/>
                </a:solidFill>
                <a:latin typeface="Merriweather Sans"/>
                <a:ea typeface="Merriweather Sans"/>
                <a:cs typeface="Merriweather Sans"/>
                <a:sym typeface="Merriweather Sans"/>
                <a:hlinkClick r:id="rId6">
                  <a:extLst>
                    <a:ext uri="{A12FA001-AC4F-418D-AE19-62706E023703}">
                      <ahyp:hlinkClr val="tx"/>
                    </a:ext>
                  </a:extLst>
                </a:hlinkClick>
              </a:rPr>
              <a:t>Shaoduo</a:t>
            </a:r>
            <a:r>
              <a:rPr b="0" i="0" lang="en-US" sz="1800" u="sng" cap="none" strike="noStrike">
                <a:solidFill>
                  <a:schemeClr val="lt2"/>
                </a:solidFill>
                <a:latin typeface="Merriweather Sans"/>
                <a:ea typeface="Merriweather Sans"/>
                <a:cs typeface="Merriweather Sans"/>
                <a:sym typeface="Merriweather Sans"/>
                <a:hlinkClick r:id="rId7">
                  <a:extLst>
                    <a:ext uri="{A12FA001-AC4F-418D-AE19-62706E023703}">
                      <ahyp:hlinkClr val="tx"/>
                    </a:ext>
                  </a:extLst>
                </a:hlinkClick>
              </a:rPr>
              <a:t> Gan</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chemeClr val="lt2"/>
                </a:solidFill>
                <a:latin typeface="Merriweather Sans"/>
                <a:ea typeface="Merriweather Sans"/>
                <a:cs typeface="Merriweather Sans"/>
                <a:sym typeface="Merriweather Sans"/>
                <a:hlinkClick r:id="rId8">
                  <a:extLst>
                    <a:ext uri="{A12FA001-AC4F-418D-AE19-62706E023703}">
                      <ahyp:hlinkClr val="tx"/>
                    </a:ext>
                  </a:extLst>
                </a:hlinkClick>
              </a:rPr>
              <a:t>Ammar Ahmad Awan</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rgbClr val="76B900"/>
                </a:solidFill>
                <a:latin typeface="Merriweather Sans"/>
                <a:ea typeface="Merriweather Sans"/>
                <a:cs typeface="Merriweather Sans"/>
                <a:sym typeface="Merriweather Sans"/>
                <a:hlinkClick r:id="rId9">
                  <a:extLst>
                    <a:ext uri="{A12FA001-AC4F-418D-AE19-62706E023703}">
                      <ahyp:hlinkClr val="tx"/>
                    </a:ext>
                  </a:extLst>
                </a:hlinkClick>
              </a:rPr>
              <a:t>Samyam </a:t>
            </a:r>
            <a:r>
              <a:rPr b="0" i="0" lang="en-US" sz="1800" u="sng" cap="none" strike="noStrike">
                <a:solidFill>
                  <a:schemeClr val="lt2"/>
                </a:solidFill>
                <a:latin typeface="Merriweather Sans"/>
                <a:ea typeface="Merriweather Sans"/>
                <a:cs typeface="Merriweather Sans"/>
                <a:sym typeface="Merriweather Sans"/>
                <a:hlinkClick r:id="rId10">
                  <a:extLst>
                    <a:ext uri="{A12FA001-AC4F-418D-AE19-62706E023703}">
                      <ahyp:hlinkClr val="tx"/>
                    </a:ext>
                  </a:extLst>
                </a:hlinkClick>
              </a:rPr>
              <a:t>Rajbhandari</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rgbClr val="76B900"/>
                </a:solidFill>
                <a:latin typeface="Merriweather Sans"/>
                <a:ea typeface="Merriweather Sans"/>
                <a:cs typeface="Merriweather Sans"/>
                <a:sym typeface="Merriweather Sans"/>
                <a:hlinkClick r:id="rId11">
                  <a:extLst>
                    <a:ext uri="{A12FA001-AC4F-418D-AE19-62706E023703}">
                      <ahyp:hlinkClr val="tx"/>
                    </a:ext>
                  </a:extLst>
                </a:hlinkClick>
              </a:rPr>
              <a:t>Conglong</a:t>
            </a:r>
            <a:r>
              <a:rPr b="0" i="0" lang="en-US" sz="1800" u="sng" cap="none" strike="noStrike">
                <a:solidFill>
                  <a:schemeClr val="lt2"/>
                </a:solidFill>
                <a:latin typeface="Merriweather Sans"/>
                <a:ea typeface="Merriweather Sans"/>
                <a:cs typeface="Merriweather Sans"/>
                <a:sym typeface="Merriweather Sans"/>
                <a:hlinkClick r:id="rId12">
                  <a:extLst>
                    <a:ext uri="{A12FA001-AC4F-418D-AE19-62706E023703}">
                      <ahyp:hlinkClr val="tx"/>
                    </a:ext>
                  </a:extLst>
                </a:hlinkClick>
              </a:rPr>
              <a:t> Li</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rgbClr val="76B900"/>
                </a:solidFill>
                <a:latin typeface="Merriweather Sans"/>
                <a:ea typeface="Merriweather Sans"/>
                <a:cs typeface="Merriweather Sans"/>
                <a:sym typeface="Merriweather Sans"/>
                <a:hlinkClick r:id="rId13">
                  <a:extLst>
                    <a:ext uri="{A12FA001-AC4F-418D-AE19-62706E023703}">
                      <ahyp:hlinkClr val="tx"/>
                    </a:ext>
                  </a:extLst>
                </a:hlinkClick>
              </a:rPr>
              <a:t>Xiangru</a:t>
            </a:r>
            <a:r>
              <a:rPr b="0" i="0" lang="en-US" sz="1800" u="sng" cap="none" strike="noStrike">
                <a:solidFill>
                  <a:schemeClr val="lt2"/>
                </a:solidFill>
                <a:latin typeface="Merriweather Sans"/>
                <a:ea typeface="Merriweather Sans"/>
                <a:cs typeface="Merriweather Sans"/>
                <a:sym typeface="Merriweather Sans"/>
                <a:hlinkClick r:id="rId14">
                  <a:extLst>
                    <a:ext uri="{A12FA001-AC4F-418D-AE19-62706E023703}">
                      <ahyp:hlinkClr val="tx"/>
                    </a:ext>
                  </a:extLst>
                </a:hlinkClick>
              </a:rPr>
              <a:t> Lian</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chemeClr val="lt2"/>
                </a:solidFill>
                <a:latin typeface="Merriweather Sans"/>
                <a:ea typeface="Merriweather Sans"/>
                <a:cs typeface="Merriweather Sans"/>
                <a:sym typeface="Merriweather Sans"/>
                <a:hlinkClick r:id="rId15">
                  <a:extLst>
                    <a:ext uri="{A12FA001-AC4F-418D-AE19-62706E023703}">
                      <ahyp:hlinkClr val="tx"/>
                    </a:ext>
                  </a:extLst>
                </a:hlinkClick>
              </a:rPr>
              <a:t>Ji Liu</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chemeClr val="lt2"/>
                </a:solidFill>
                <a:latin typeface="Merriweather Sans"/>
                <a:ea typeface="Merriweather Sans"/>
                <a:cs typeface="Merriweather Sans"/>
                <a:sym typeface="Merriweather Sans"/>
                <a:hlinkClick r:id="rId16">
                  <a:extLst>
                    <a:ext uri="{A12FA001-AC4F-418D-AE19-62706E023703}">
                      <ahyp:hlinkClr val="tx"/>
                    </a:ext>
                  </a:extLst>
                </a:hlinkClick>
              </a:rPr>
              <a:t>Ce Zhang</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rgbClr val="76B900"/>
                </a:solidFill>
                <a:latin typeface="Merriweather Sans"/>
                <a:ea typeface="Merriweather Sans"/>
                <a:cs typeface="Merriweather Sans"/>
                <a:sym typeface="Merriweather Sans"/>
                <a:hlinkClick r:id="rId17">
                  <a:extLst>
                    <a:ext uri="{A12FA001-AC4F-418D-AE19-62706E023703}">
                      <ahyp:hlinkClr val="tx"/>
                    </a:ext>
                  </a:extLst>
                </a:hlinkClick>
              </a:rPr>
              <a:t>Yuxiong</a:t>
            </a:r>
            <a:r>
              <a:rPr b="0" i="0" lang="en-US" sz="1800" u="sng" cap="none" strike="noStrike">
                <a:solidFill>
                  <a:schemeClr val="lt2"/>
                </a:solidFill>
                <a:latin typeface="Merriweather Sans"/>
                <a:ea typeface="Merriweather Sans"/>
                <a:cs typeface="Merriweather Sans"/>
                <a:sym typeface="Merriweather Sans"/>
                <a:hlinkClick r:id="rId18">
                  <a:extLst>
                    <a:ext uri="{A12FA001-AC4F-418D-AE19-62706E023703}">
                      <ahyp:hlinkClr val="tx"/>
                    </a:ext>
                  </a:extLst>
                </a:hlinkClick>
              </a:rPr>
              <a:t> He</a:t>
            </a:r>
            <a:endParaRPr b="0" i="0" sz="1800" u="none" cap="none" strike="noStrike">
              <a:solidFill>
                <a:schemeClr val="lt2"/>
              </a:solidFill>
              <a:latin typeface="Merriweather Sans"/>
              <a:ea typeface="Merriweather Sans"/>
              <a:cs typeface="Merriweather Sans"/>
              <a:sym typeface="Merriweather Sans"/>
            </a:endParaRPr>
          </a:p>
        </p:txBody>
      </p:sp>
      <p:pic>
        <p:nvPicPr>
          <p:cNvPr id="2409" name="Google Shape;2409;p100"/>
          <p:cNvPicPr preferRelativeResize="0"/>
          <p:nvPr/>
        </p:nvPicPr>
        <p:blipFill rotWithShape="1">
          <a:blip r:embed="rId19">
            <a:alphaModFix/>
          </a:blip>
          <a:srcRect b="0" l="0" r="0" t="0"/>
          <a:stretch/>
        </p:blipFill>
        <p:spPr>
          <a:xfrm>
            <a:off x="747423" y="4578693"/>
            <a:ext cx="3480491" cy="303985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p101"/>
          <p:cNvSpPr txBox="1"/>
          <p:nvPr>
            <p:ph type="title"/>
          </p:nvPr>
        </p:nvSpPr>
        <p:spPr>
          <a:xfrm>
            <a:off x="830580" y="1090588"/>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6000"/>
              <a:t>1-BIT ADAM</a:t>
            </a:r>
            <a:endParaRPr/>
          </a:p>
        </p:txBody>
      </p:sp>
      <p:sp>
        <p:nvSpPr>
          <p:cNvPr id="2416" name="Google Shape;2416;p101"/>
          <p:cNvSpPr txBox="1"/>
          <p:nvPr>
            <p:ph idx="3" type="body"/>
          </p:nvPr>
        </p:nvSpPr>
        <p:spPr>
          <a:xfrm>
            <a:off x="830580" y="1967614"/>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Font typeface="Trebuchet MS"/>
              <a:buNone/>
            </a:pPr>
            <a:r>
              <a:rPr lang="en-US" sz="3200"/>
              <a:t>수렴과 처리량</a:t>
            </a:r>
            <a:endParaRPr sz="3200"/>
          </a:p>
        </p:txBody>
      </p:sp>
      <p:pic>
        <p:nvPicPr>
          <p:cNvPr id="2417" name="Google Shape;2417;p101"/>
          <p:cNvPicPr preferRelativeResize="0"/>
          <p:nvPr/>
        </p:nvPicPr>
        <p:blipFill rotWithShape="1">
          <a:blip r:embed="rId3">
            <a:alphaModFix/>
          </a:blip>
          <a:srcRect b="0" l="0" r="0" t="0"/>
          <a:stretch/>
        </p:blipFill>
        <p:spPr>
          <a:xfrm>
            <a:off x="10040658" y="3158838"/>
            <a:ext cx="7750317" cy="5389417"/>
          </a:xfrm>
          <a:prstGeom prst="rect">
            <a:avLst/>
          </a:prstGeom>
          <a:noFill/>
          <a:ln>
            <a:noFill/>
          </a:ln>
        </p:spPr>
      </p:pic>
      <p:pic>
        <p:nvPicPr>
          <p:cNvPr id="2418" name="Google Shape;2418;p101"/>
          <p:cNvPicPr preferRelativeResize="0"/>
          <p:nvPr/>
        </p:nvPicPr>
        <p:blipFill rotWithShape="1">
          <a:blip r:embed="rId4">
            <a:alphaModFix/>
          </a:blip>
          <a:srcRect b="0" l="0" r="0" t="0"/>
          <a:stretch/>
        </p:blipFill>
        <p:spPr>
          <a:xfrm>
            <a:off x="962972" y="3128678"/>
            <a:ext cx="7588970" cy="5190708"/>
          </a:xfrm>
          <a:prstGeom prst="rect">
            <a:avLst/>
          </a:prstGeom>
          <a:noFill/>
          <a:ln>
            <a:noFill/>
          </a:ln>
        </p:spPr>
      </p:pic>
      <p:sp>
        <p:nvSpPr>
          <p:cNvPr id="2419" name="Google Shape;2419;p101"/>
          <p:cNvSpPr txBox="1"/>
          <p:nvPr/>
        </p:nvSpPr>
        <p:spPr>
          <a:xfrm>
            <a:off x="135171" y="9402751"/>
            <a:ext cx="1517904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Merriweather Sans"/>
                <a:ea typeface="Merriweather Sans"/>
                <a:cs typeface="Merriweather Sans"/>
                <a:sym typeface="Merriweather Sans"/>
              </a:rPr>
              <a:t>1-bit Adam: Communication Efficient Large-Scale Training with Adam's Convergence Speed.  </a:t>
            </a:r>
            <a:r>
              <a:rPr b="0" i="0" lang="en-US" sz="1800" u="sng" cap="none" strike="noStrike">
                <a:solidFill>
                  <a:srgbClr val="76B900"/>
                </a:solidFill>
                <a:latin typeface="Merriweather Sans"/>
                <a:ea typeface="Merriweather Sans"/>
                <a:cs typeface="Merriweather Sans"/>
                <a:sym typeface="Merriweather Sans"/>
                <a:hlinkClick r:id="rId5">
                  <a:extLst>
                    <a:ext uri="{A12FA001-AC4F-418D-AE19-62706E023703}">
                      <ahyp:hlinkClr val="tx"/>
                    </a:ext>
                  </a:extLst>
                </a:hlinkClick>
              </a:rPr>
              <a:t>Hanlin</a:t>
            </a:r>
            <a:r>
              <a:rPr b="0" i="0" lang="en-US" sz="1800" u="sng" cap="none" strike="noStrike">
                <a:solidFill>
                  <a:schemeClr val="lt2"/>
                </a:solidFill>
                <a:latin typeface="Merriweather Sans"/>
                <a:ea typeface="Merriweather Sans"/>
                <a:cs typeface="Merriweather Sans"/>
                <a:sym typeface="Merriweather Sans"/>
                <a:hlinkClick r:id="rId6">
                  <a:extLst>
                    <a:ext uri="{A12FA001-AC4F-418D-AE19-62706E023703}">
                      <ahyp:hlinkClr val="tx"/>
                    </a:ext>
                  </a:extLst>
                </a:hlinkClick>
              </a:rPr>
              <a:t> Tang</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rgbClr val="76B900"/>
                </a:solidFill>
                <a:latin typeface="Merriweather Sans"/>
                <a:ea typeface="Merriweather Sans"/>
                <a:cs typeface="Merriweather Sans"/>
                <a:sym typeface="Merriweather Sans"/>
                <a:hlinkClick r:id="rId7">
                  <a:extLst>
                    <a:ext uri="{A12FA001-AC4F-418D-AE19-62706E023703}">
                      <ahyp:hlinkClr val="tx"/>
                    </a:ext>
                  </a:extLst>
                </a:hlinkClick>
              </a:rPr>
              <a:t>Shaoduo</a:t>
            </a:r>
            <a:r>
              <a:rPr b="0" i="0" lang="en-US" sz="1800" u="sng" cap="none" strike="noStrike">
                <a:solidFill>
                  <a:schemeClr val="lt2"/>
                </a:solidFill>
                <a:latin typeface="Merriweather Sans"/>
                <a:ea typeface="Merriweather Sans"/>
                <a:cs typeface="Merriweather Sans"/>
                <a:sym typeface="Merriweather Sans"/>
                <a:hlinkClick r:id="rId8">
                  <a:extLst>
                    <a:ext uri="{A12FA001-AC4F-418D-AE19-62706E023703}">
                      <ahyp:hlinkClr val="tx"/>
                    </a:ext>
                  </a:extLst>
                </a:hlinkClick>
              </a:rPr>
              <a:t> Gan</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chemeClr val="lt2"/>
                </a:solidFill>
                <a:latin typeface="Merriweather Sans"/>
                <a:ea typeface="Merriweather Sans"/>
                <a:cs typeface="Merriweather Sans"/>
                <a:sym typeface="Merriweather Sans"/>
                <a:hlinkClick r:id="rId9">
                  <a:extLst>
                    <a:ext uri="{A12FA001-AC4F-418D-AE19-62706E023703}">
                      <ahyp:hlinkClr val="tx"/>
                    </a:ext>
                  </a:extLst>
                </a:hlinkClick>
              </a:rPr>
              <a:t>Ammar Ahmad Awan</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rgbClr val="76B900"/>
                </a:solidFill>
                <a:latin typeface="Merriweather Sans"/>
                <a:ea typeface="Merriweather Sans"/>
                <a:cs typeface="Merriweather Sans"/>
                <a:sym typeface="Merriweather Sans"/>
                <a:hlinkClick r:id="rId10">
                  <a:extLst>
                    <a:ext uri="{A12FA001-AC4F-418D-AE19-62706E023703}">
                      <ahyp:hlinkClr val="tx"/>
                    </a:ext>
                  </a:extLst>
                </a:hlinkClick>
              </a:rPr>
              <a:t>Samyam </a:t>
            </a:r>
            <a:r>
              <a:rPr b="0" i="0" lang="en-US" sz="1800" u="sng" cap="none" strike="noStrike">
                <a:solidFill>
                  <a:schemeClr val="lt2"/>
                </a:solidFill>
                <a:latin typeface="Merriweather Sans"/>
                <a:ea typeface="Merriweather Sans"/>
                <a:cs typeface="Merriweather Sans"/>
                <a:sym typeface="Merriweather Sans"/>
                <a:hlinkClick r:id="rId11">
                  <a:extLst>
                    <a:ext uri="{A12FA001-AC4F-418D-AE19-62706E023703}">
                      <ahyp:hlinkClr val="tx"/>
                    </a:ext>
                  </a:extLst>
                </a:hlinkClick>
              </a:rPr>
              <a:t>Rajbhandari</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rgbClr val="76B900"/>
                </a:solidFill>
                <a:latin typeface="Merriweather Sans"/>
                <a:ea typeface="Merriweather Sans"/>
                <a:cs typeface="Merriweather Sans"/>
                <a:sym typeface="Merriweather Sans"/>
                <a:hlinkClick r:id="rId12">
                  <a:extLst>
                    <a:ext uri="{A12FA001-AC4F-418D-AE19-62706E023703}">
                      <ahyp:hlinkClr val="tx"/>
                    </a:ext>
                  </a:extLst>
                </a:hlinkClick>
              </a:rPr>
              <a:t>Conglong</a:t>
            </a:r>
            <a:r>
              <a:rPr b="0" i="0" lang="en-US" sz="1800" u="sng" cap="none" strike="noStrike">
                <a:solidFill>
                  <a:schemeClr val="lt2"/>
                </a:solidFill>
                <a:latin typeface="Merriweather Sans"/>
                <a:ea typeface="Merriweather Sans"/>
                <a:cs typeface="Merriweather Sans"/>
                <a:sym typeface="Merriweather Sans"/>
                <a:hlinkClick r:id="rId13">
                  <a:extLst>
                    <a:ext uri="{A12FA001-AC4F-418D-AE19-62706E023703}">
                      <ahyp:hlinkClr val="tx"/>
                    </a:ext>
                  </a:extLst>
                </a:hlinkClick>
              </a:rPr>
              <a:t> Li</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rgbClr val="76B900"/>
                </a:solidFill>
                <a:latin typeface="Merriweather Sans"/>
                <a:ea typeface="Merriweather Sans"/>
                <a:cs typeface="Merriweather Sans"/>
                <a:sym typeface="Merriweather Sans"/>
                <a:hlinkClick r:id="rId14">
                  <a:extLst>
                    <a:ext uri="{A12FA001-AC4F-418D-AE19-62706E023703}">
                      <ahyp:hlinkClr val="tx"/>
                    </a:ext>
                  </a:extLst>
                </a:hlinkClick>
              </a:rPr>
              <a:t>Xiangru</a:t>
            </a:r>
            <a:r>
              <a:rPr b="0" i="0" lang="en-US" sz="1800" u="sng" cap="none" strike="noStrike">
                <a:solidFill>
                  <a:schemeClr val="lt2"/>
                </a:solidFill>
                <a:latin typeface="Merriweather Sans"/>
                <a:ea typeface="Merriweather Sans"/>
                <a:cs typeface="Merriweather Sans"/>
                <a:sym typeface="Merriweather Sans"/>
                <a:hlinkClick r:id="rId15">
                  <a:extLst>
                    <a:ext uri="{A12FA001-AC4F-418D-AE19-62706E023703}">
                      <ahyp:hlinkClr val="tx"/>
                    </a:ext>
                  </a:extLst>
                </a:hlinkClick>
              </a:rPr>
              <a:t> Lian</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chemeClr val="lt2"/>
                </a:solidFill>
                <a:latin typeface="Merriweather Sans"/>
                <a:ea typeface="Merriweather Sans"/>
                <a:cs typeface="Merriweather Sans"/>
                <a:sym typeface="Merriweather Sans"/>
                <a:hlinkClick r:id="rId16">
                  <a:extLst>
                    <a:ext uri="{A12FA001-AC4F-418D-AE19-62706E023703}">
                      <ahyp:hlinkClr val="tx"/>
                    </a:ext>
                  </a:extLst>
                </a:hlinkClick>
              </a:rPr>
              <a:t>Ji Liu</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chemeClr val="lt2"/>
                </a:solidFill>
                <a:latin typeface="Merriweather Sans"/>
                <a:ea typeface="Merriweather Sans"/>
                <a:cs typeface="Merriweather Sans"/>
                <a:sym typeface="Merriweather Sans"/>
                <a:hlinkClick r:id="rId17">
                  <a:extLst>
                    <a:ext uri="{A12FA001-AC4F-418D-AE19-62706E023703}">
                      <ahyp:hlinkClr val="tx"/>
                    </a:ext>
                  </a:extLst>
                </a:hlinkClick>
              </a:rPr>
              <a:t>Ce Zhang</a:t>
            </a:r>
            <a:r>
              <a:rPr b="0" i="0" lang="en-US" sz="1800" u="none" cap="none" strike="noStrike">
                <a:solidFill>
                  <a:schemeClr val="lt2"/>
                </a:solidFill>
                <a:latin typeface="Merriweather Sans"/>
                <a:ea typeface="Merriweather Sans"/>
                <a:cs typeface="Merriweather Sans"/>
                <a:sym typeface="Merriweather Sans"/>
              </a:rPr>
              <a:t>, </a:t>
            </a:r>
            <a:r>
              <a:rPr b="0" i="0" lang="en-US" sz="1800" u="sng" cap="none" strike="noStrike">
                <a:solidFill>
                  <a:srgbClr val="76B900"/>
                </a:solidFill>
                <a:latin typeface="Merriweather Sans"/>
                <a:ea typeface="Merriweather Sans"/>
                <a:cs typeface="Merriweather Sans"/>
                <a:sym typeface="Merriweather Sans"/>
                <a:hlinkClick r:id="rId18">
                  <a:extLst>
                    <a:ext uri="{A12FA001-AC4F-418D-AE19-62706E023703}">
                      <ahyp:hlinkClr val="tx"/>
                    </a:ext>
                  </a:extLst>
                </a:hlinkClick>
              </a:rPr>
              <a:t>Yuxiong</a:t>
            </a:r>
            <a:r>
              <a:rPr b="0" i="0" lang="en-US" sz="1800" u="sng" cap="none" strike="noStrike">
                <a:solidFill>
                  <a:schemeClr val="lt2"/>
                </a:solidFill>
                <a:latin typeface="Merriweather Sans"/>
                <a:ea typeface="Merriweather Sans"/>
                <a:cs typeface="Merriweather Sans"/>
                <a:sym typeface="Merriweather Sans"/>
                <a:hlinkClick r:id="rId19">
                  <a:extLst>
                    <a:ext uri="{A12FA001-AC4F-418D-AE19-62706E023703}">
                      <ahyp:hlinkClr val="tx"/>
                    </a:ext>
                  </a:extLst>
                </a:hlinkClick>
              </a:rPr>
              <a:t> He</a:t>
            </a:r>
            <a:endParaRPr b="0" i="0" sz="1800" u="none" cap="none" strike="noStrike">
              <a:solidFill>
                <a:schemeClr val="lt2"/>
              </a:solidFill>
              <a:latin typeface="Merriweather Sans"/>
              <a:ea typeface="Merriweather Sans"/>
              <a:cs typeface="Merriweather Sans"/>
              <a:sym typeface="Merriweather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102"/>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NCCL: NVIDIA COLLECTIVE COMMUNICATION LIBRARY</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103"/>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멀티 GPU 학습</a:t>
            </a:r>
            <a:endParaRPr/>
          </a:p>
        </p:txBody>
      </p:sp>
      <p:sp>
        <p:nvSpPr>
          <p:cNvPr id="2430" name="Google Shape;2430;p103"/>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NCCL: NVIDIA Collective Communication Library</a:t>
            </a:r>
            <a:endParaRPr/>
          </a:p>
        </p:txBody>
      </p:sp>
      <p:pic>
        <p:nvPicPr>
          <p:cNvPr id="2431" name="Google Shape;2431;p103"/>
          <p:cNvPicPr preferRelativeResize="0"/>
          <p:nvPr/>
        </p:nvPicPr>
        <p:blipFill rotWithShape="1">
          <a:blip r:embed="rId3">
            <a:alphaModFix/>
          </a:blip>
          <a:srcRect b="0" l="0" r="0" t="0"/>
          <a:stretch/>
        </p:blipFill>
        <p:spPr>
          <a:xfrm>
            <a:off x="4530090" y="6428428"/>
            <a:ext cx="9563100" cy="3248972"/>
          </a:xfrm>
          <a:prstGeom prst="rect">
            <a:avLst/>
          </a:prstGeom>
          <a:noFill/>
          <a:ln>
            <a:noFill/>
          </a:ln>
        </p:spPr>
      </p:pic>
      <p:sp>
        <p:nvSpPr>
          <p:cNvPr id="2432" name="Google Shape;2432;p103"/>
          <p:cNvSpPr txBox="1"/>
          <p:nvPr/>
        </p:nvSpPr>
        <p:spPr>
          <a:xfrm>
            <a:off x="830580" y="2911985"/>
            <a:ext cx="16962000" cy="310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2"/>
                </a:solidFill>
                <a:latin typeface="Arial"/>
                <a:ea typeface="Arial"/>
                <a:cs typeface="Arial"/>
                <a:sym typeface="Arial"/>
              </a:rPr>
              <a:t>N</a:t>
            </a:r>
            <a:r>
              <a:rPr b="0" i="0" lang="en-US" sz="2800" u="none" cap="none" strike="noStrike">
                <a:solidFill>
                  <a:srgbClr val="333333"/>
                </a:solidFill>
                <a:latin typeface="Arial"/>
                <a:ea typeface="Arial"/>
                <a:cs typeface="Arial"/>
                <a:sym typeface="Arial"/>
              </a:rPr>
              <a:t>VIDIA </a:t>
            </a:r>
            <a:r>
              <a:rPr b="0" i="0" lang="en-US" sz="2800" u="none" cap="none" strike="noStrike">
                <a:solidFill>
                  <a:schemeClr val="lt2"/>
                </a:solidFill>
                <a:latin typeface="Arial"/>
                <a:ea typeface="Arial"/>
                <a:cs typeface="Arial"/>
                <a:sym typeface="Arial"/>
              </a:rPr>
              <a:t>C</a:t>
            </a:r>
            <a:r>
              <a:rPr b="0" i="0" lang="en-US" sz="2800" u="none" cap="none" strike="noStrike">
                <a:solidFill>
                  <a:srgbClr val="333333"/>
                </a:solidFill>
                <a:latin typeface="Arial"/>
                <a:ea typeface="Arial"/>
                <a:cs typeface="Arial"/>
                <a:sym typeface="Arial"/>
              </a:rPr>
              <a:t>ollective </a:t>
            </a:r>
            <a:r>
              <a:rPr b="0" i="0" lang="en-US" sz="2800" u="none" cap="none" strike="noStrike">
                <a:solidFill>
                  <a:schemeClr val="lt2"/>
                </a:solidFill>
                <a:latin typeface="Arial"/>
                <a:ea typeface="Arial"/>
                <a:cs typeface="Arial"/>
                <a:sym typeface="Arial"/>
              </a:rPr>
              <a:t>C</a:t>
            </a:r>
            <a:r>
              <a:rPr b="0" i="0" lang="en-US" sz="2800" u="none" cap="none" strike="noStrike">
                <a:solidFill>
                  <a:srgbClr val="333333"/>
                </a:solidFill>
                <a:latin typeface="Arial"/>
                <a:ea typeface="Arial"/>
                <a:cs typeface="Arial"/>
                <a:sym typeface="Arial"/>
              </a:rPr>
              <a:t>ommunications </a:t>
            </a:r>
            <a:r>
              <a:rPr b="0" i="0" lang="en-US" sz="2800" u="none" cap="none" strike="noStrike">
                <a:solidFill>
                  <a:schemeClr val="lt2"/>
                </a:solidFill>
                <a:latin typeface="Arial"/>
                <a:ea typeface="Arial"/>
                <a:cs typeface="Arial"/>
                <a:sym typeface="Arial"/>
              </a:rPr>
              <a:t>L</a:t>
            </a:r>
            <a:r>
              <a:rPr b="0" i="0" lang="en-US" sz="2800" u="none" cap="none" strike="noStrike">
                <a:solidFill>
                  <a:srgbClr val="333333"/>
                </a:solidFill>
                <a:latin typeface="Arial"/>
                <a:ea typeface="Arial"/>
                <a:cs typeface="Arial"/>
                <a:sym typeface="Arial"/>
              </a:rPr>
              <a:t>ibrary</a:t>
            </a:r>
            <a:endParaRPr b="0" i="0" sz="1400" u="none" cap="none" strike="noStrike">
              <a:solidFill>
                <a:srgbClr val="000000"/>
              </a:solidFill>
              <a:latin typeface="Arial"/>
              <a:ea typeface="Arial"/>
              <a:cs typeface="Arial"/>
              <a:sym typeface="Arial"/>
            </a:endParaRPr>
          </a:p>
          <a:p>
            <a:pPr indent="-107950" lvl="0" marL="285750" marR="0" rtl="0" algn="l">
              <a:lnSpc>
                <a:spcPct val="100000"/>
              </a:lnSpc>
              <a:spcBef>
                <a:spcPts val="0"/>
              </a:spcBef>
              <a:spcAft>
                <a:spcPts val="0"/>
              </a:spcAft>
              <a:buClr>
                <a:schemeClr val="lt1"/>
              </a:buClr>
              <a:buSzPts val="2800"/>
              <a:buFont typeface="Arial"/>
              <a:buNone/>
            </a:pPr>
            <a:r>
              <a:t/>
            </a:r>
            <a:endParaRPr b="0" i="0" sz="2800" u="none" cap="none" strike="noStrike">
              <a:solidFill>
                <a:srgbClr val="333333"/>
              </a:solidFill>
              <a:latin typeface="Arial"/>
              <a:ea typeface="Arial"/>
              <a:cs typeface="Arial"/>
              <a:sym typeface="Arial"/>
            </a:endParaRPr>
          </a:p>
          <a:p>
            <a:pPr indent="-457200" lvl="1" marL="1219170" marR="0" rtl="0" algn="l">
              <a:lnSpc>
                <a:spcPct val="100000"/>
              </a:lnSpc>
              <a:spcBef>
                <a:spcPts val="0"/>
              </a:spcBef>
              <a:spcAft>
                <a:spcPts val="0"/>
              </a:spcAft>
              <a:buClr>
                <a:srgbClr val="333333"/>
              </a:buClr>
              <a:buSzPts val="2000"/>
              <a:buFont typeface="Trebuchet MS"/>
              <a:buAutoNum type="arabicPeriod"/>
            </a:pPr>
            <a:r>
              <a:rPr b="0" i="0" lang="en-US" sz="2000" u="none" cap="none" strike="noStrike">
                <a:solidFill>
                  <a:srgbClr val="333333"/>
                </a:solidFill>
                <a:latin typeface="Arial"/>
                <a:ea typeface="Arial"/>
                <a:cs typeface="Arial"/>
                <a:sym typeface="Arial"/>
              </a:rPr>
              <a:t>자동 토폴로지 감지</a:t>
            </a:r>
            <a:endParaRPr b="0" i="0" sz="1400" u="none" cap="none" strike="noStrike">
              <a:solidFill>
                <a:srgbClr val="000000"/>
              </a:solidFill>
              <a:latin typeface="Arial"/>
              <a:ea typeface="Arial"/>
              <a:cs typeface="Arial"/>
              <a:sym typeface="Arial"/>
            </a:endParaRPr>
          </a:p>
          <a:p>
            <a:pPr indent="-457200" lvl="1" marL="1219170" marR="0" rtl="0" algn="l">
              <a:lnSpc>
                <a:spcPct val="100000"/>
              </a:lnSpc>
              <a:spcBef>
                <a:spcPts val="0"/>
              </a:spcBef>
              <a:spcAft>
                <a:spcPts val="0"/>
              </a:spcAft>
              <a:buClr>
                <a:srgbClr val="333333"/>
              </a:buClr>
              <a:buSzPts val="2000"/>
              <a:buFont typeface="Trebuchet MS"/>
              <a:buAutoNum type="arabicPeriod"/>
            </a:pPr>
            <a:r>
              <a:rPr b="0" i="0" lang="en-US" sz="2000" u="none" cap="none" strike="noStrike">
                <a:solidFill>
                  <a:srgbClr val="333333"/>
                </a:solidFill>
                <a:latin typeface="Arial"/>
                <a:ea typeface="Arial"/>
                <a:cs typeface="Arial"/>
                <a:sym typeface="Arial"/>
              </a:rPr>
              <a:t>노드 내 PCIe 및 NVLink 고속 인터커넥트 및 노드 간 NVIDIA Mellanox Network를 통해 가장 높은 대역폭과 가장 낮은 지연 시간을 가진 최적의 링 및 트리 세트 그래프 서치</a:t>
            </a:r>
            <a:endParaRPr b="0" i="0" sz="1400" u="none" cap="none" strike="noStrike">
              <a:solidFill>
                <a:srgbClr val="000000"/>
              </a:solidFill>
              <a:latin typeface="Arial"/>
              <a:ea typeface="Arial"/>
              <a:cs typeface="Arial"/>
              <a:sym typeface="Arial"/>
            </a:endParaRPr>
          </a:p>
          <a:p>
            <a:pPr indent="-457200" lvl="1" marL="1219170" marR="0" rtl="0" algn="l">
              <a:lnSpc>
                <a:spcPct val="100000"/>
              </a:lnSpc>
              <a:spcBef>
                <a:spcPts val="0"/>
              </a:spcBef>
              <a:spcAft>
                <a:spcPts val="0"/>
              </a:spcAft>
              <a:buClr>
                <a:srgbClr val="333333"/>
              </a:buClr>
              <a:buSzPts val="2000"/>
              <a:buFont typeface="Trebuchet MS"/>
              <a:buAutoNum type="arabicPeriod"/>
            </a:pPr>
            <a:r>
              <a:rPr b="0" i="0" lang="en-US" sz="2000" u="none" cap="none" strike="noStrike">
                <a:solidFill>
                  <a:srgbClr val="333333"/>
                </a:solidFill>
                <a:latin typeface="Arial"/>
                <a:ea typeface="Arial"/>
                <a:cs typeface="Arial"/>
                <a:sym typeface="Arial"/>
              </a:rPr>
              <a:t>올-게더 (All-gather), 올-리듀스 (All-reduce) , 브로드캐스트 (Broadcast), 리듀스 (Reduce), 리듀스-스캐터 (Reduce-scatter), 포인트 투 포인트 (Point-to-Point) 송수신 등의 루틴 제공</a:t>
            </a:r>
            <a:endParaRPr b="0" i="0" sz="1400" u="none" cap="none" strike="noStrike">
              <a:solidFill>
                <a:srgbClr val="000000"/>
              </a:solidFill>
              <a:latin typeface="Arial"/>
              <a:ea typeface="Arial"/>
              <a:cs typeface="Arial"/>
              <a:sym typeface="Arial"/>
            </a:endParaRPr>
          </a:p>
          <a:p>
            <a:pPr indent="-457200" lvl="1" marL="1219170" marR="0" rtl="0" algn="l">
              <a:lnSpc>
                <a:spcPct val="100000"/>
              </a:lnSpc>
              <a:spcBef>
                <a:spcPts val="0"/>
              </a:spcBef>
              <a:spcAft>
                <a:spcPts val="0"/>
              </a:spcAft>
              <a:buClr>
                <a:srgbClr val="333333"/>
              </a:buClr>
              <a:buSzPts val="2000"/>
              <a:buFont typeface="Trebuchet MS"/>
              <a:buAutoNum type="arabicPeriod"/>
            </a:pPr>
            <a:r>
              <a:rPr b="0" i="0" lang="en-US" sz="2000" u="none" cap="none" strike="noStrike">
                <a:solidFill>
                  <a:srgbClr val="333333"/>
                </a:solidFill>
                <a:latin typeface="Arial"/>
                <a:ea typeface="Arial"/>
                <a:cs typeface="Arial"/>
                <a:sym typeface="Arial"/>
              </a:rPr>
              <a:t>Caffe2, MxNet, PyTorch와 같은 여러 딥 러닝 프레임워크에 통합됨</a:t>
            </a:r>
            <a:endParaRPr b="0" i="0" sz="1400" u="none" cap="none" strike="noStrike">
              <a:solidFill>
                <a:srgbClr val="000000"/>
              </a:solidFill>
              <a:latin typeface="Arial"/>
              <a:ea typeface="Arial"/>
              <a:cs typeface="Arial"/>
              <a:sym typeface="Arial"/>
            </a:endParaRPr>
          </a:p>
          <a:p>
            <a:pPr indent="-457200" lvl="1" marL="1219170" marR="0" rtl="0" algn="l">
              <a:lnSpc>
                <a:spcPct val="100000"/>
              </a:lnSpc>
              <a:spcBef>
                <a:spcPts val="0"/>
              </a:spcBef>
              <a:spcAft>
                <a:spcPts val="0"/>
              </a:spcAft>
              <a:buClr>
                <a:srgbClr val="333333"/>
              </a:buClr>
              <a:buSzPts val="2000"/>
              <a:buFont typeface="Trebuchet MS"/>
              <a:buAutoNum type="arabicPeriod"/>
            </a:pPr>
            <a:r>
              <a:rPr b="0" i="0" lang="en-US" sz="2000" u="none" cap="none" strike="noStrike">
                <a:solidFill>
                  <a:srgbClr val="333333"/>
                </a:solidFill>
                <a:latin typeface="Arial"/>
                <a:ea typeface="Arial"/>
                <a:cs typeface="Arial"/>
                <a:sym typeface="Arial"/>
              </a:rPr>
              <a:t>데스크톱에서 DGX Superpod에 이르는 모든 플랫폼에 최적화되어 있음</a:t>
            </a:r>
            <a:endParaRPr b="0" i="0" sz="2000" u="none" cap="none" strike="noStrike">
              <a:solidFill>
                <a:schemeClr val="dk2"/>
              </a:solidFill>
              <a:latin typeface="Arial"/>
              <a:ea typeface="Arial"/>
              <a:cs typeface="Arial"/>
              <a:sym typeface="Arial"/>
            </a:endParaRPr>
          </a:p>
        </p:txBody>
      </p:sp>
      <p:sp>
        <p:nvSpPr>
          <p:cNvPr id="2433" name="Google Shape;2433;p103"/>
          <p:cNvSpPr txBox="1"/>
          <p:nvPr/>
        </p:nvSpPr>
        <p:spPr>
          <a:xfrm>
            <a:off x="129540" y="9867900"/>
            <a:ext cx="54864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lt1"/>
                </a:solidFill>
                <a:latin typeface="Arial"/>
                <a:ea typeface="Arial"/>
                <a:cs typeface="Arial"/>
                <a:sym typeface="Arial"/>
                <a:hlinkClick r:id="rId4">
                  <a:extLst>
                    <a:ext uri="{A12FA001-AC4F-418D-AE19-62706E023703}">
                      <ahyp:hlinkClr val="tx"/>
                    </a:ext>
                  </a:extLst>
                </a:hlinkClick>
              </a:rPr>
              <a:t>https://developer.nvidia.com/nccl</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104"/>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멀티 GPU 학습</a:t>
            </a:r>
            <a:endParaRPr/>
          </a:p>
        </p:txBody>
      </p:sp>
      <p:sp>
        <p:nvSpPr>
          <p:cNvPr id="2439" name="Google Shape;2439;p104"/>
          <p:cNvSpPr txBox="1"/>
          <p:nvPr>
            <p:ph idx="1" type="body"/>
          </p:nvPr>
        </p:nvSpPr>
        <p:spPr>
          <a:xfrm>
            <a:off x="11826240" y="9197198"/>
            <a:ext cx="5806440" cy="457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300"/>
              <a:buFont typeface="Arial"/>
              <a:buNone/>
            </a:pPr>
            <a:r>
              <a:rPr b="0" i="0" lang="en-US">
                <a:solidFill>
                  <a:srgbClr val="000000"/>
                </a:solidFill>
                <a:latin typeface="Arial"/>
                <a:ea typeface="Arial"/>
                <a:cs typeface="Arial"/>
                <a:sym typeface="Arial"/>
              </a:rPr>
              <a:t>딥 러닝에서 AllReduce 연산은 여러 GPU에 걸쳐 </a:t>
            </a:r>
            <a:r>
              <a:rPr lang="en-US">
                <a:solidFill>
                  <a:srgbClr val="000000"/>
                </a:solidFill>
                <a:latin typeface="Arial"/>
                <a:ea typeface="Arial"/>
                <a:cs typeface="Arial"/>
                <a:sym typeface="Arial"/>
              </a:rPr>
              <a:t>기울기(Gradient)</a:t>
            </a:r>
            <a:r>
              <a:rPr b="0" i="0" lang="en-US">
                <a:solidFill>
                  <a:srgbClr val="000000"/>
                </a:solidFill>
                <a:latin typeface="Arial"/>
                <a:ea typeface="Arial"/>
                <a:cs typeface="Arial"/>
                <a:sym typeface="Arial"/>
              </a:rPr>
              <a:t>를 합산하는 데 사용됨</a:t>
            </a:r>
            <a:endParaRPr/>
          </a:p>
        </p:txBody>
      </p:sp>
      <p:sp>
        <p:nvSpPr>
          <p:cNvPr id="2440" name="Google Shape;2440;p104"/>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NCCL : NVIDIA Collective Communication Library</a:t>
            </a:r>
            <a:endParaRPr/>
          </a:p>
        </p:txBody>
      </p:sp>
      <p:pic>
        <p:nvPicPr>
          <p:cNvPr id="2441" name="Google Shape;2441;p104"/>
          <p:cNvPicPr preferRelativeResize="0"/>
          <p:nvPr/>
        </p:nvPicPr>
        <p:blipFill rotWithShape="1">
          <a:blip r:embed="rId3">
            <a:alphaModFix/>
          </a:blip>
          <a:srcRect b="0" l="0" r="0" t="0"/>
          <a:stretch/>
        </p:blipFill>
        <p:spPr>
          <a:xfrm>
            <a:off x="1219867" y="5600700"/>
            <a:ext cx="6366934" cy="2286000"/>
          </a:xfrm>
          <a:prstGeom prst="rect">
            <a:avLst/>
          </a:prstGeom>
          <a:noFill/>
          <a:ln>
            <a:noFill/>
          </a:ln>
        </p:spPr>
      </p:pic>
      <p:pic>
        <p:nvPicPr>
          <p:cNvPr id="2442" name="Google Shape;2442;p104"/>
          <p:cNvPicPr preferRelativeResize="0"/>
          <p:nvPr/>
        </p:nvPicPr>
        <p:blipFill rotWithShape="1">
          <a:blip r:embed="rId4">
            <a:alphaModFix/>
          </a:blip>
          <a:srcRect b="0" l="0" r="0" t="0"/>
          <a:stretch/>
        </p:blipFill>
        <p:spPr>
          <a:xfrm>
            <a:off x="10106840" y="3886059"/>
            <a:ext cx="7138172" cy="5195887"/>
          </a:xfrm>
          <a:prstGeom prst="rect">
            <a:avLst/>
          </a:prstGeom>
          <a:noFill/>
          <a:ln>
            <a:noFill/>
          </a:ln>
        </p:spPr>
      </p:pic>
      <p:cxnSp>
        <p:nvCxnSpPr>
          <p:cNvPr id="2443" name="Google Shape;2443;p104"/>
          <p:cNvCxnSpPr/>
          <p:nvPr/>
        </p:nvCxnSpPr>
        <p:spPr>
          <a:xfrm>
            <a:off x="8846820" y="3413760"/>
            <a:ext cx="0" cy="6347460"/>
          </a:xfrm>
          <a:prstGeom prst="straightConnector1">
            <a:avLst/>
          </a:prstGeom>
          <a:noFill/>
          <a:ln cap="flat" cmpd="sng" w="9525">
            <a:solidFill>
              <a:schemeClr val="accent4"/>
            </a:solidFill>
            <a:prstDash val="dash"/>
            <a:round/>
            <a:headEnd len="sm" w="sm" type="none"/>
            <a:tailEnd len="sm" w="sm"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sp>
        <p:nvSpPr>
          <p:cNvPr id="2448" name="Google Shape;2448;p105"/>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멀티 GPU 학습</a:t>
            </a:r>
            <a:endParaRPr/>
          </a:p>
        </p:txBody>
      </p:sp>
      <p:sp>
        <p:nvSpPr>
          <p:cNvPr id="2449" name="Google Shape;2449;p105"/>
          <p:cNvSpPr txBox="1"/>
          <p:nvPr>
            <p:ph idx="1" type="body"/>
          </p:nvPr>
        </p:nvSpPr>
        <p:spPr>
          <a:xfrm>
            <a:off x="853440" y="3505059"/>
            <a:ext cx="16581120" cy="6156263"/>
          </a:xfrm>
          <a:prstGeom prst="rect">
            <a:avLst/>
          </a:prstGeom>
          <a:noFill/>
          <a:ln>
            <a:noFill/>
          </a:ln>
        </p:spPr>
        <p:txBody>
          <a:bodyPr anchorCtr="0" anchor="t" bIns="45700" lIns="91425" spcFirstLastPara="1" rIns="91425" wrap="square" tIns="45700">
            <a:noAutofit/>
          </a:bodyPr>
          <a:lstStyle/>
          <a:p>
            <a:pPr indent="-423365" lvl="0" marL="571511" rtl="0" algn="l">
              <a:lnSpc>
                <a:spcPct val="90000"/>
              </a:lnSpc>
              <a:spcBef>
                <a:spcPts val="0"/>
              </a:spcBef>
              <a:spcAft>
                <a:spcPts val="0"/>
              </a:spcAft>
              <a:buSzPts val="2333"/>
              <a:buFont typeface="Trebuchet MS"/>
              <a:buNone/>
            </a:pPr>
            <a:r>
              <a:t/>
            </a:r>
            <a:endParaRPr/>
          </a:p>
        </p:txBody>
      </p:sp>
      <p:sp>
        <p:nvSpPr>
          <p:cNvPr id="2450" name="Google Shape;2450;p105"/>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왜 NCCL 성능이 중요한가요?</a:t>
            </a:r>
            <a:endParaRPr/>
          </a:p>
        </p:txBody>
      </p:sp>
      <p:pic>
        <p:nvPicPr>
          <p:cNvPr id="2451" name="Google Shape;2451;p105"/>
          <p:cNvPicPr preferRelativeResize="0"/>
          <p:nvPr/>
        </p:nvPicPr>
        <p:blipFill rotWithShape="1">
          <a:blip r:embed="rId3">
            <a:alphaModFix/>
          </a:blip>
          <a:srcRect b="0" l="0" r="0" t="0"/>
          <a:stretch/>
        </p:blipFill>
        <p:spPr>
          <a:xfrm>
            <a:off x="2247900" y="2916585"/>
            <a:ext cx="13624560" cy="623870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106"/>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멀티 GPU 학습</a:t>
            </a:r>
            <a:endParaRPr/>
          </a:p>
        </p:txBody>
      </p:sp>
      <p:sp>
        <p:nvSpPr>
          <p:cNvPr id="2458" name="Google Shape;2458;p106"/>
          <p:cNvSpPr txBox="1"/>
          <p:nvPr>
            <p:ph idx="1" type="body"/>
          </p:nvPr>
        </p:nvSpPr>
        <p:spPr>
          <a:xfrm>
            <a:off x="853440" y="3505059"/>
            <a:ext cx="6774180" cy="61562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Arial"/>
              <a:buNone/>
            </a:pPr>
            <a:r>
              <a:rPr b="1" i="0" lang="en-US" sz="2400">
                <a:solidFill>
                  <a:srgbClr val="1A1A1A"/>
                </a:solidFill>
                <a:latin typeface="Arial"/>
                <a:ea typeface="Arial"/>
                <a:cs typeface="Arial"/>
                <a:sym typeface="Arial"/>
              </a:rPr>
              <a:t>Rings</a:t>
            </a:r>
            <a:endParaRPr b="1" i="0">
              <a:solidFill>
                <a:srgbClr val="1A1A1A"/>
              </a:solidFill>
              <a:latin typeface="Arial"/>
              <a:ea typeface="Arial"/>
              <a:cs typeface="Arial"/>
              <a:sym typeface="Arial"/>
            </a:endParaRPr>
          </a:p>
          <a:p>
            <a:pPr indent="0" lvl="0" marL="0" rtl="0" algn="l">
              <a:lnSpc>
                <a:spcPct val="90000"/>
              </a:lnSpc>
              <a:spcBef>
                <a:spcPts val="3000"/>
              </a:spcBef>
              <a:spcAft>
                <a:spcPts val="0"/>
              </a:spcAft>
              <a:buClr>
                <a:schemeClr val="dk1"/>
              </a:buClr>
              <a:buSzPts val="2333"/>
              <a:buFont typeface="Trebuchet MS"/>
              <a:buNone/>
            </a:pPr>
            <a:r>
              <a:t/>
            </a:r>
            <a:endParaRPr b="0" i="0">
              <a:solidFill>
                <a:srgbClr val="1A1A1A"/>
              </a:solidFill>
              <a:latin typeface="Arial"/>
              <a:ea typeface="Arial"/>
              <a:cs typeface="Arial"/>
              <a:sym typeface="Arial"/>
            </a:endParaRPr>
          </a:p>
          <a:p>
            <a:pPr indent="0" lvl="0" marL="0" rtl="0" algn="l">
              <a:lnSpc>
                <a:spcPct val="90000"/>
              </a:lnSpc>
              <a:spcBef>
                <a:spcPts val="3000"/>
              </a:spcBef>
              <a:spcAft>
                <a:spcPts val="0"/>
              </a:spcAft>
              <a:buClr>
                <a:schemeClr val="dk1"/>
              </a:buClr>
              <a:buSzPts val="2333"/>
              <a:buFont typeface="Trebuchet MS"/>
              <a:buNone/>
            </a:pPr>
            <a:r>
              <a:t/>
            </a:r>
            <a:endParaRPr>
              <a:solidFill>
                <a:srgbClr val="1A1A1A"/>
              </a:solidFill>
              <a:latin typeface="Arial"/>
              <a:ea typeface="Arial"/>
              <a:cs typeface="Arial"/>
              <a:sym typeface="Arial"/>
            </a:endParaRPr>
          </a:p>
          <a:p>
            <a:pPr indent="0" lvl="0" marL="0" rtl="0" algn="l">
              <a:lnSpc>
                <a:spcPct val="90000"/>
              </a:lnSpc>
              <a:spcBef>
                <a:spcPts val="3000"/>
              </a:spcBef>
              <a:spcAft>
                <a:spcPts val="0"/>
              </a:spcAft>
              <a:buClr>
                <a:schemeClr val="dk1"/>
              </a:buClr>
              <a:buSzPts val="2333"/>
              <a:buFont typeface="Trebuchet MS"/>
              <a:buNone/>
            </a:pPr>
            <a:r>
              <a:t/>
            </a:r>
            <a:endParaRPr b="0" i="0">
              <a:solidFill>
                <a:srgbClr val="1A1A1A"/>
              </a:solidFill>
              <a:latin typeface="Arial"/>
              <a:ea typeface="Arial"/>
              <a:cs typeface="Arial"/>
              <a:sym typeface="Arial"/>
            </a:endParaRPr>
          </a:p>
          <a:p>
            <a:pPr indent="0" lvl="0" marL="0" rtl="0" algn="l">
              <a:lnSpc>
                <a:spcPct val="90000"/>
              </a:lnSpc>
              <a:spcBef>
                <a:spcPts val="3000"/>
              </a:spcBef>
              <a:spcAft>
                <a:spcPts val="0"/>
              </a:spcAft>
              <a:buClr>
                <a:schemeClr val="dk1"/>
              </a:buClr>
              <a:buSzPts val="2333"/>
              <a:buFont typeface="Trebuchet MS"/>
              <a:buNone/>
            </a:pPr>
            <a:r>
              <a:t/>
            </a:r>
            <a:endParaRPr>
              <a:solidFill>
                <a:srgbClr val="1A1A1A"/>
              </a:solidFill>
              <a:latin typeface="Arial"/>
              <a:ea typeface="Arial"/>
              <a:cs typeface="Arial"/>
              <a:sym typeface="Arial"/>
            </a:endParaRPr>
          </a:p>
          <a:p>
            <a:pPr indent="0" lvl="0" marL="0" rtl="0" algn="l">
              <a:lnSpc>
                <a:spcPct val="90000"/>
              </a:lnSpc>
              <a:spcBef>
                <a:spcPts val="3000"/>
              </a:spcBef>
              <a:spcAft>
                <a:spcPts val="0"/>
              </a:spcAft>
              <a:buClr>
                <a:schemeClr val="dk1"/>
              </a:buClr>
              <a:buSzPts val="2333"/>
              <a:buFont typeface="Trebuchet MS"/>
              <a:buNone/>
            </a:pPr>
            <a:r>
              <a:t/>
            </a:r>
            <a:endParaRPr b="0" i="0">
              <a:solidFill>
                <a:srgbClr val="1A1A1A"/>
              </a:solidFill>
              <a:latin typeface="Arial"/>
              <a:ea typeface="Arial"/>
              <a:cs typeface="Arial"/>
              <a:sym typeface="Arial"/>
            </a:endParaRPr>
          </a:p>
          <a:p>
            <a:pPr indent="0" lvl="0" marL="0" rtl="0" algn="l">
              <a:lnSpc>
                <a:spcPct val="90000"/>
              </a:lnSpc>
              <a:spcBef>
                <a:spcPts val="3000"/>
              </a:spcBef>
              <a:spcAft>
                <a:spcPts val="0"/>
              </a:spcAft>
              <a:buClr>
                <a:schemeClr val="dk1"/>
              </a:buClr>
              <a:buSzPts val="2333"/>
              <a:buFont typeface="Trebuchet MS"/>
              <a:buNone/>
            </a:pPr>
            <a:r>
              <a:t/>
            </a:r>
            <a:endParaRPr>
              <a:solidFill>
                <a:srgbClr val="1A1A1A"/>
              </a:solidFill>
              <a:latin typeface="Arial"/>
              <a:ea typeface="Arial"/>
              <a:cs typeface="Arial"/>
              <a:sym typeface="Arial"/>
            </a:endParaRPr>
          </a:p>
        </p:txBody>
      </p:sp>
      <p:sp>
        <p:nvSpPr>
          <p:cNvPr id="2459" name="Google Shape;2459;p106"/>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링과 트리</a:t>
            </a:r>
            <a:endParaRPr/>
          </a:p>
        </p:txBody>
      </p:sp>
      <p:sp>
        <p:nvSpPr>
          <p:cNvPr id="2460" name="Google Shape;2460;p106"/>
          <p:cNvSpPr txBox="1"/>
          <p:nvPr/>
        </p:nvSpPr>
        <p:spPr>
          <a:xfrm>
            <a:off x="8869680" y="3272135"/>
            <a:ext cx="8587740" cy="56930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1A1A1A"/>
                </a:solidFill>
                <a:latin typeface="Arial"/>
                <a:ea typeface="Arial"/>
                <a:cs typeface="Arial"/>
                <a:sym typeface="Arial"/>
              </a:rPr>
              <a:t>Double binary Trees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두 개의 상호 보완적인 이진 트리로, 각 순위는 최대 한 트리의 노드이고 다른 트리의 리프입니다.</a:t>
            </a:r>
            <a:endParaRPr b="0" i="0" sz="20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33"/>
              <a:buFont typeface="Arial"/>
              <a:buNone/>
            </a:pPr>
            <a:r>
              <a:t/>
            </a:r>
            <a:endParaRPr b="0" i="0" sz="2333" u="none" cap="none" strike="noStrike">
              <a:solidFill>
                <a:srgbClr val="1A1A1A"/>
              </a:solidFill>
              <a:latin typeface="Arial"/>
              <a:ea typeface="Arial"/>
              <a:cs typeface="Arial"/>
              <a:sym typeface="Arial"/>
            </a:endParaRPr>
          </a:p>
        </p:txBody>
      </p:sp>
      <p:pic>
        <p:nvPicPr>
          <p:cNvPr descr="Double complementary binary tree diagram" id="2461" name="Google Shape;2461;p106"/>
          <p:cNvPicPr preferRelativeResize="0"/>
          <p:nvPr/>
        </p:nvPicPr>
        <p:blipFill rotWithShape="1">
          <a:blip r:embed="rId3">
            <a:alphaModFix/>
          </a:blip>
          <a:srcRect b="0" l="0" r="0" t="0"/>
          <a:stretch/>
        </p:blipFill>
        <p:spPr>
          <a:xfrm>
            <a:off x="9477342" y="4930140"/>
            <a:ext cx="7773887" cy="4303624"/>
          </a:xfrm>
          <a:prstGeom prst="rect">
            <a:avLst/>
          </a:prstGeom>
          <a:noFill/>
          <a:ln>
            <a:noFill/>
          </a:ln>
        </p:spPr>
      </p:pic>
      <p:pic>
        <p:nvPicPr>
          <p:cNvPr id="2462" name="Google Shape;2462;p106"/>
          <p:cNvPicPr preferRelativeResize="0"/>
          <p:nvPr/>
        </p:nvPicPr>
        <p:blipFill rotWithShape="1">
          <a:blip r:embed="rId4">
            <a:alphaModFix/>
          </a:blip>
          <a:srcRect b="0" l="0" r="0" t="0"/>
          <a:stretch/>
        </p:blipFill>
        <p:spPr>
          <a:xfrm>
            <a:off x="491490" y="4655036"/>
            <a:ext cx="7540138" cy="2965002"/>
          </a:xfrm>
          <a:prstGeom prst="rect">
            <a:avLst/>
          </a:prstGeom>
          <a:noFill/>
          <a:ln>
            <a:noFill/>
          </a:ln>
        </p:spPr>
      </p:pic>
      <p:sp>
        <p:nvSpPr>
          <p:cNvPr id="2463" name="Google Shape;2463;p106"/>
          <p:cNvSpPr txBox="1"/>
          <p:nvPr/>
        </p:nvSpPr>
        <p:spPr>
          <a:xfrm>
            <a:off x="163830" y="9661322"/>
            <a:ext cx="739521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lt1"/>
                </a:solidFill>
                <a:latin typeface="Arial"/>
                <a:ea typeface="Arial"/>
                <a:cs typeface="Arial"/>
                <a:sym typeface="Arial"/>
                <a:hlinkClick r:id="rId5">
                  <a:extLst>
                    <a:ext uri="{A12FA001-AC4F-418D-AE19-62706E023703}">
                      <ahyp:hlinkClr val="tx"/>
                    </a:ext>
                  </a:extLst>
                </a:hlinkClick>
              </a:rPr>
              <a:t>https://eng.uber.com/horovod/</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76B900"/>
                </a:solidFill>
                <a:latin typeface="Arial"/>
                <a:ea typeface="Arial"/>
                <a:cs typeface="Arial"/>
                <a:sym typeface="Arial"/>
                <a:hlinkClick r:id="rId6">
                  <a:extLst>
                    <a:ext uri="{A12FA001-AC4F-418D-AE19-62706E023703}">
                      <ahyp:hlinkClr val="tx"/>
                    </a:ext>
                  </a:extLst>
                </a:hlinkClick>
              </a:rPr>
              <a:t>https://developer.nvidia.com/blog/massively-scale-deep-learning-training-nccl-2-4/</a:t>
            </a:r>
            <a:endParaRPr b="0" i="0" sz="1400" u="none" cap="none" strike="noStrike">
              <a:solidFill>
                <a:srgbClr val="76B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6B9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107"/>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멀티 GPU 트레이닝</a:t>
            </a:r>
            <a:endParaRPr/>
          </a:p>
        </p:txBody>
      </p:sp>
      <p:sp>
        <p:nvSpPr>
          <p:cNvPr id="2469" name="Google Shape;2469;p107"/>
          <p:cNvSpPr txBox="1"/>
          <p:nvPr>
            <p:ph idx="1" type="body"/>
          </p:nvPr>
        </p:nvSpPr>
        <p:spPr>
          <a:xfrm>
            <a:off x="853440" y="3505059"/>
            <a:ext cx="16581120" cy="61562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333"/>
              <a:buFont typeface="Trebuchet MS"/>
              <a:buNone/>
            </a:pPr>
            <a:r>
              <a:t/>
            </a:r>
            <a:endParaRPr/>
          </a:p>
        </p:txBody>
      </p:sp>
      <p:sp>
        <p:nvSpPr>
          <p:cNvPr id="2470" name="Google Shape;2470;p107"/>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t/>
            </a:r>
            <a:endParaRPr/>
          </a:p>
        </p:txBody>
      </p:sp>
      <p:pic>
        <p:nvPicPr>
          <p:cNvPr id="2471" name="Google Shape;2471;p107"/>
          <p:cNvPicPr preferRelativeResize="0"/>
          <p:nvPr/>
        </p:nvPicPr>
        <p:blipFill rotWithShape="1">
          <a:blip r:embed="rId3">
            <a:alphaModFix/>
          </a:blip>
          <a:srcRect b="0" l="0" r="0" t="0"/>
          <a:stretch/>
        </p:blipFill>
        <p:spPr>
          <a:xfrm>
            <a:off x="1935480" y="3078009"/>
            <a:ext cx="14043660" cy="670648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108"/>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멀티 GPU 트레이닝</a:t>
            </a:r>
            <a:endParaRPr/>
          </a:p>
        </p:txBody>
      </p:sp>
      <p:sp>
        <p:nvSpPr>
          <p:cNvPr id="2478" name="Google Shape;2478;p108"/>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latin typeface="Trebuchet MS"/>
                <a:ea typeface="Trebuchet MS"/>
                <a:cs typeface="Trebuchet MS"/>
                <a:sym typeface="Trebuchet MS"/>
              </a:rPr>
              <a:t>토폴로지 감지 - 링을 하드웨어에 매핑</a:t>
            </a:r>
            <a:endParaRPr>
              <a:latin typeface="Trebuchet MS"/>
              <a:ea typeface="Trebuchet MS"/>
              <a:cs typeface="Trebuchet MS"/>
              <a:sym typeface="Trebuchet MS"/>
            </a:endParaRPr>
          </a:p>
        </p:txBody>
      </p:sp>
      <p:pic>
        <p:nvPicPr>
          <p:cNvPr id="2479" name="Google Shape;2479;p108"/>
          <p:cNvPicPr preferRelativeResize="0"/>
          <p:nvPr/>
        </p:nvPicPr>
        <p:blipFill rotWithShape="1">
          <a:blip r:embed="rId3">
            <a:alphaModFix/>
          </a:blip>
          <a:srcRect b="0" l="0" r="0" t="0"/>
          <a:stretch/>
        </p:blipFill>
        <p:spPr>
          <a:xfrm>
            <a:off x="1438862" y="4630883"/>
            <a:ext cx="6422921" cy="3408217"/>
          </a:xfrm>
          <a:prstGeom prst="rect">
            <a:avLst/>
          </a:prstGeom>
          <a:noFill/>
          <a:ln>
            <a:noFill/>
          </a:ln>
        </p:spPr>
      </p:pic>
      <p:pic>
        <p:nvPicPr>
          <p:cNvPr id="2480" name="Google Shape;2480;p108"/>
          <p:cNvPicPr preferRelativeResize="0"/>
          <p:nvPr/>
        </p:nvPicPr>
        <p:blipFill rotWithShape="1">
          <a:blip r:embed="rId4">
            <a:alphaModFix/>
          </a:blip>
          <a:srcRect b="0" l="0" r="0" t="0"/>
          <a:stretch/>
        </p:blipFill>
        <p:spPr>
          <a:xfrm>
            <a:off x="11550456" y="4116399"/>
            <a:ext cx="4428684" cy="4947340"/>
          </a:xfrm>
          <a:prstGeom prst="rect">
            <a:avLst/>
          </a:prstGeom>
          <a:noFill/>
          <a:ln>
            <a:noFill/>
          </a:ln>
        </p:spPr>
      </p:pic>
      <p:cxnSp>
        <p:nvCxnSpPr>
          <p:cNvPr id="2481" name="Google Shape;2481;p108"/>
          <p:cNvCxnSpPr/>
          <p:nvPr/>
        </p:nvCxnSpPr>
        <p:spPr>
          <a:xfrm>
            <a:off x="8846820" y="3413760"/>
            <a:ext cx="0" cy="6347460"/>
          </a:xfrm>
          <a:prstGeom prst="straightConnector1">
            <a:avLst/>
          </a:prstGeom>
          <a:noFill/>
          <a:ln cap="flat" cmpd="sng" w="9525">
            <a:solidFill>
              <a:schemeClr val="accent4"/>
            </a:solidFill>
            <a:prstDash val="dash"/>
            <a:round/>
            <a:headEnd len="sm" w="sm" type="none"/>
            <a:tailEnd len="sm" w="sm"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109"/>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멀티 GPU 트레이닝</a:t>
            </a:r>
            <a:endParaRPr/>
          </a:p>
        </p:txBody>
      </p:sp>
      <p:sp>
        <p:nvSpPr>
          <p:cNvPr id="2488" name="Google Shape;2488;p109"/>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예시: ALLREDUCE 성능</a:t>
            </a:r>
            <a:endParaRPr/>
          </a:p>
        </p:txBody>
      </p:sp>
      <p:sp>
        <p:nvSpPr>
          <p:cNvPr id="2489" name="Google Shape;2489;p109"/>
          <p:cNvSpPr txBox="1"/>
          <p:nvPr/>
        </p:nvSpPr>
        <p:spPr>
          <a:xfrm>
            <a:off x="4572000" y="4958834"/>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ALLREDUCE PERFORMANCE</a:t>
            </a:r>
            <a:endParaRPr b="0" i="0" sz="1400" u="none" cap="none" strike="noStrike">
              <a:solidFill>
                <a:srgbClr val="000000"/>
              </a:solidFill>
              <a:latin typeface="Arial"/>
              <a:ea typeface="Arial"/>
              <a:cs typeface="Arial"/>
              <a:sym typeface="Arial"/>
            </a:endParaRPr>
          </a:p>
        </p:txBody>
      </p:sp>
      <p:sp>
        <p:nvSpPr>
          <p:cNvPr id="2490" name="Google Shape;2490;p109"/>
          <p:cNvSpPr txBox="1"/>
          <p:nvPr/>
        </p:nvSpPr>
        <p:spPr>
          <a:xfrm>
            <a:off x="129540" y="9789914"/>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2"/>
                </a:solidFill>
                <a:latin typeface="Arial"/>
                <a:ea typeface="Arial"/>
                <a:cs typeface="Arial"/>
                <a:sym typeface="Arial"/>
              </a:rPr>
              <a:t>NCCL tests Allreduce Bus Bandwidth in GB/s.</a:t>
            </a:r>
            <a:endParaRPr b="0" i="0" sz="1400" u="none" cap="none" strike="noStrike">
              <a:solidFill>
                <a:srgbClr val="000000"/>
              </a:solidFill>
              <a:latin typeface="Arial"/>
              <a:ea typeface="Arial"/>
              <a:cs typeface="Arial"/>
              <a:sym typeface="Arial"/>
            </a:endParaRPr>
          </a:p>
        </p:txBody>
      </p:sp>
      <p:pic>
        <p:nvPicPr>
          <p:cNvPr id="2491" name="Google Shape;2491;p109"/>
          <p:cNvPicPr preferRelativeResize="0"/>
          <p:nvPr/>
        </p:nvPicPr>
        <p:blipFill rotWithShape="1">
          <a:blip r:embed="rId3">
            <a:alphaModFix/>
          </a:blip>
          <a:srcRect b="0" l="0" r="0" t="0"/>
          <a:stretch/>
        </p:blipFill>
        <p:spPr>
          <a:xfrm>
            <a:off x="3032760" y="3863199"/>
            <a:ext cx="13213080" cy="52286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pic>
        <p:nvPicPr>
          <p:cNvPr descr="Image result for alec radford optimization" id="1048" name="Google Shape;1048;p11"/>
          <p:cNvPicPr preferRelativeResize="0"/>
          <p:nvPr/>
        </p:nvPicPr>
        <p:blipFill rotWithShape="1">
          <a:blip r:embed="rId3">
            <a:alphaModFix/>
          </a:blip>
          <a:srcRect b="0" l="0" r="0" t="0"/>
          <a:stretch/>
        </p:blipFill>
        <p:spPr>
          <a:xfrm>
            <a:off x="7811452" y="3991131"/>
            <a:ext cx="2396357" cy="2391685"/>
          </a:xfrm>
          <a:prstGeom prst="rect">
            <a:avLst/>
          </a:prstGeom>
          <a:noFill/>
          <a:ln>
            <a:noFill/>
          </a:ln>
        </p:spPr>
      </p:pic>
      <p:sp>
        <p:nvSpPr>
          <p:cNvPr id="1049" name="Google Shape;1049;p11"/>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뉴럴 네트워크 학습</a:t>
            </a:r>
            <a:endParaRPr/>
          </a:p>
        </p:txBody>
      </p:sp>
      <p:sp>
        <p:nvSpPr>
          <p:cNvPr id="1050" name="Google Shape;1050;p11"/>
          <p:cNvSpPr txBox="1"/>
          <p:nvPr>
            <p:ph idx="2" type="body"/>
          </p:nvPr>
        </p:nvSpPr>
        <p:spPr>
          <a:xfrm>
            <a:off x="830580" y="2025229"/>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단일 GPU</a:t>
            </a:r>
            <a:endParaRPr/>
          </a:p>
        </p:txBody>
      </p:sp>
      <p:sp>
        <p:nvSpPr>
          <p:cNvPr id="1051" name="Google Shape;1051;p11"/>
          <p:cNvSpPr/>
          <p:nvPr/>
        </p:nvSpPr>
        <p:spPr>
          <a:xfrm>
            <a:off x="2966548" y="9752609"/>
            <a:ext cx="584455" cy="473233"/>
          </a:xfrm>
          <a:prstGeom prst="flowChartMagneticDisk">
            <a:avLst/>
          </a:prstGeom>
          <a:solidFill>
            <a:schemeClr val="lt2"/>
          </a:solidFill>
          <a:ln cap="flat" cmpd="sng" w="25400">
            <a:solidFill>
              <a:srgbClr val="588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052" name="Google Shape;1052;p11"/>
          <p:cNvGrpSpPr/>
          <p:nvPr/>
        </p:nvGrpSpPr>
        <p:grpSpPr>
          <a:xfrm>
            <a:off x="1262171" y="8309347"/>
            <a:ext cx="6479425" cy="1070661"/>
            <a:chOff x="757302" y="4985610"/>
            <a:chExt cx="3887655" cy="642397"/>
          </a:xfrm>
        </p:grpSpPr>
        <p:sp>
          <p:nvSpPr>
            <p:cNvPr id="1053" name="Google Shape;1053;p11"/>
            <p:cNvSpPr/>
            <p:nvPr/>
          </p:nvSpPr>
          <p:spPr>
            <a:xfrm>
              <a:off x="837341" y="4985610"/>
              <a:ext cx="3807616" cy="642397"/>
            </a:xfrm>
            <a:prstGeom prst="rect">
              <a:avLst/>
            </a:prstGeom>
            <a:solidFill>
              <a:schemeClr val="accent3">
                <a:alpha val="11764"/>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333"/>
                <a:buFont typeface="Arial"/>
                <a:buNone/>
              </a:pPr>
              <a:r>
                <a:t/>
              </a:r>
              <a:endParaRPr b="1" i="0" sz="2333" u="none" cap="none" strike="noStrike">
                <a:solidFill>
                  <a:srgbClr val="3B5C00"/>
                </a:solidFill>
                <a:latin typeface="Arial"/>
                <a:ea typeface="Arial"/>
                <a:cs typeface="Arial"/>
                <a:sym typeface="Arial"/>
              </a:endParaRPr>
            </a:p>
          </p:txBody>
        </p:sp>
        <p:sp>
          <p:nvSpPr>
            <p:cNvPr id="1054" name="Google Shape;1054;p11"/>
            <p:cNvSpPr txBox="1"/>
            <p:nvPr/>
          </p:nvSpPr>
          <p:spPr>
            <a:xfrm>
              <a:off x="757302" y="5018835"/>
              <a:ext cx="782057"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CPU/GPU</a:t>
              </a:r>
              <a:endParaRPr b="0" baseline="-25000" i="0" sz="1833" u="none" cap="none" strike="noStrike">
                <a:solidFill>
                  <a:srgbClr val="3B5C00"/>
                </a:solidFill>
                <a:latin typeface="Arial"/>
                <a:ea typeface="Arial"/>
                <a:cs typeface="Arial"/>
                <a:sym typeface="Arial"/>
              </a:endParaRPr>
            </a:p>
          </p:txBody>
        </p:sp>
      </p:grpSp>
      <p:sp>
        <p:nvSpPr>
          <p:cNvPr id="1055" name="Google Shape;1055;p11"/>
          <p:cNvSpPr/>
          <p:nvPr/>
        </p:nvSpPr>
        <p:spPr>
          <a:xfrm>
            <a:off x="3750038" y="8701264"/>
            <a:ext cx="584455" cy="473233"/>
          </a:xfrm>
          <a:prstGeom prst="flowChartMagneticDisk">
            <a:avLst/>
          </a:prstGeom>
          <a:solidFill>
            <a:schemeClr val="lt2"/>
          </a:solidFill>
          <a:ln cap="flat" cmpd="sng" w="25400">
            <a:solidFill>
              <a:srgbClr val="588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056" name="Google Shape;1056;p11"/>
          <p:cNvGrpSpPr/>
          <p:nvPr/>
        </p:nvGrpSpPr>
        <p:grpSpPr>
          <a:xfrm>
            <a:off x="2234802" y="8693778"/>
            <a:ext cx="640443" cy="440775"/>
            <a:chOff x="5254171" y="3796121"/>
            <a:chExt cx="384266" cy="264465"/>
          </a:xfrm>
        </p:grpSpPr>
        <p:sp>
          <p:nvSpPr>
            <p:cNvPr id="1057" name="Google Shape;1057;p11"/>
            <p:cNvSpPr/>
            <p:nvPr/>
          </p:nvSpPr>
          <p:spPr>
            <a:xfrm>
              <a:off x="5254171" y="3815904"/>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8" name="Google Shape;1058;p11"/>
            <p:cNvSpPr/>
            <p:nvPr/>
          </p:nvSpPr>
          <p:spPr>
            <a:xfrm rot="10800000">
              <a:off x="5467065" y="3796121"/>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059" name="Google Shape;1059;p11"/>
          <p:cNvSpPr/>
          <p:nvPr/>
        </p:nvSpPr>
        <p:spPr>
          <a:xfrm>
            <a:off x="3052062" y="7987231"/>
            <a:ext cx="417873" cy="519905"/>
          </a:xfrm>
          <a:prstGeom prst="up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0" name="Google Shape;1060;p11"/>
          <p:cNvSpPr/>
          <p:nvPr/>
        </p:nvSpPr>
        <p:spPr>
          <a:xfrm>
            <a:off x="3065144" y="9100274"/>
            <a:ext cx="417873" cy="519905"/>
          </a:xfrm>
          <a:prstGeom prst="up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61" name="Google Shape;1061;p11"/>
          <p:cNvCxnSpPr>
            <a:stCxn id="1062" idx="1"/>
            <a:endCxn id="1063" idx="3"/>
          </p:cNvCxnSpPr>
          <p:nvPr/>
        </p:nvCxnSpPr>
        <p:spPr>
          <a:xfrm flipH="1">
            <a:off x="3943169" y="2898488"/>
            <a:ext cx="1277400" cy="16500"/>
          </a:xfrm>
          <a:prstGeom prst="straightConnector1">
            <a:avLst/>
          </a:prstGeom>
          <a:noFill/>
          <a:ln cap="flat" cmpd="sng" w="9525">
            <a:solidFill>
              <a:srgbClr val="588A00"/>
            </a:solidFill>
            <a:prstDash val="solid"/>
            <a:round/>
            <a:headEnd len="med" w="med" type="triangle"/>
            <a:tailEnd len="sm" w="sm" type="none"/>
          </a:ln>
        </p:spPr>
      </p:cxnSp>
      <p:sp>
        <p:nvSpPr>
          <p:cNvPr id="1062" name="Google Shape;1062;p11"/>
          <p:cNvSpPr txBox="1"/>
          <p:nvPr/>
        </p:nvSpPr>
        <p:spPr>
          <a:xfrm>
            <a:off x="5220569" y="2690770"/>
            <a:ext cx="1303428" cy="415435"/>
          </a:xfrm>
          <a:prstGeom prst="rect">
            <a:avLst/>
          </a:prstGeom>
          <a:blipFill rotWithShape="1">
            <a:blip r:embed="rId4">
              <a:alphaModFix/>
            </a:blip>
            <a:stretch>
              <a:fillRect b="-21736" l="0" r="0" t="-1159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1064" name="Google Shape;1064;p11"/>
          <p:cNvGrpSpPr/>
          <p:nvPr/>
        </p:nvGrpSpPr>
        <p:grpSpPr>
          <a:xfrm>
            <a:off x="5498900" y="8677291"/>
            <a:ext cx="640443" cy="440775"/>
            <a:chOff x="5254171" y="3796121"/>
            <a:chExt cx="384266" cy="264465"/>
          </a:xfrm>
        </p:grpSpPr>
        <p:sp>
          <p:nvSpPr>
            <p:cNvPr id="1065" name="Google Shape;1065;p11"/>
            <p:cNvSpPr/>
            <p:nvPr/>
          </p:nvSpPr>
          <p:spPr>
            <a:xfrm>
              <a:off x="5254171" y="3815904"/>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6" name="Google Shape;1066;p11"/>
            <p:cNvSpPr/>
            <p:nvPr/>
          </p:nvSpPr>
          <p:spPr>
            <a:xfrm rot="10800000">
              <a:off x="5467065" y="3796121"/>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067" name="Google Shape;1067;p11"/>
          <p:cNvGrpSpPr/>
          <p:nvPr/>
        </p:nvGrpSpPr>
        <p:grpSpPr>
          <a:xfrm>
            <a:off x="4323604" y="3536264"/>
            <a:ext cx="3209593" cy="4523735"/>
            <a:chOff x="2594162" y="2097910"/>
            <a:chExt cx="1925756" cy="2714241"/>
          </a:xfrm>
        </p:grpSpPr>
        <p:sp>
          <p:nvSpPr>
            <p:cNvPr id="1068" name="Google Shape;1068;p11"/>
            <p:cNvSpPr txBox="1"/>
            <p:nvPr/>
          </p:nvSpPr>
          <p:spPr>
            <a:xfrm>
              <a:off x="2594162" y="2939728"/>
              <a:ext cx="1858415" cy="37441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069" name="Google Shape;1069;p11"/>
            <p:cNvCxnSpPr>
              <a:stCxn id="1068" idx="0"/>
            </p:cNvCxnSpPr>
            <p:nvPr/>
          </p:nvCxnSpPr>
          <p:spPr>
            <a:xfrm rot="10800000">
              <a:off x="3523370" y="2538028"/>
              <a:ext cx="0" cy="401700"/>
            </a:xfrm>
            <a:prstGeom prst="straightConnector1">
              <a:avLst/>
            </a:prstGeom>
            <a:noFill/>
            <a:ln cap="flat" cmpd="sng" w="9525">
              <a:solidFill>
                <a:srgbClr val="588A00"/>
              </a:solidFill>
              <a:prstDash val="solid"/>
              <a:round/>
              <a:headEnd len="med" w="med" type="triangle"/>
              <a:tailEnd len="sm" w="sm" type="none"/>
            </a:ln>
          </p:spPr>
        </p:cxnSp>
        <p:cxnSp>
          <p:nvCxnSpPr>
            <p:cNvPr id="1070" name="Google Shape;1070;p11"/>
            <p:cNvCxnSpPr/>
            <p:nvPr/>
          </p:nvCxnSpPr>
          <p:spPr>
            <a:xfrm flipH="1" rot="10800000">
              <a:off x="3513114" y="3396440"/>
              <a:ext cx="10255" cy="441328"/>
            </a:xfrm>
            <a:prstGeom prst="straightConnector1">
              <a:avLst/>
            </a:prstGeom>
            <a:noFill/>
            <a:ln cap="flat" cmpd="sng" w="9525">
              <a:solidFill>
                <a:srgbClr val="588A00"/>
              </a:solidFill>
              <a:prstDash val="solid"/>
              <a:round/>
              <a:headEnd len="med" w="med" type="triangle"/>
              <a:tailEnd len="sm" w="sm" type="none"/>
            </a:ln>
          </p:spPr>
        </p:cxnSp>
        <p:sp>
          <p:nvSpPr>
            <p:cNvPr id="1071" name="Google Shape;1071;p11"/>
            <p:cNvSpPr txBox="1"/>
            <p:nvPr/>
          </p:nvSpPr>
          <p:spPr>
            <a:xfrm>
              <a:off x="2661503" y="3973291"/>
              <a:ext cx="1858415" cy="37441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072" name="Google Shape;1072;p11"/>
            <p:cNvCxnSpPr/>
            <p:nvPr/>
          </p:nvCxnSpPr>
          <p:spPr>
            <a:xfrm flipH="1" rot="10800000">
              <a:off x="3499059" y="4370823"/>
              <a:ext cx="10255" cy="441328"/>
            </a:xfrm>
            <a:prstGeom prst="straightConnector1">
              <a:avLst/>
            </a:prstGeom>
            <a:noFill/>
            <a:ln cap="flat" cmpd="sng" w="9525">
              <a:solidFill>
                <a:srgbClr val="588A00"/>
              </a:solidFill>
              <a:prstDash val="solid"/>
              <a:round/>
              <a:headEnd len="med" w="med" type="triangle"/>
              <a:tailEnd len="sm" w="sm" type="none"/>
            </a:ln>
          </p:spPr>
        </p:cxnSp>
        <p:grpSp>
          <p:nvGrpSpPr>
            <p:cNvPr id="1073" name="Google Shape;1073;p11"/>
            <p:cNvGrpSpPr/>
            <p:nvPr/>
          </p:nvGrpSpPr>
          <p:grpSpPr>
            <a:xfrm>
              <a:off x="3639133" y="2591340"/>
              <a:ext cx="384266" cy="264465"/>
              <a:chOff x="3628503" y="3371446"/>
              <a:chExt cx="384266" cy="264465"/>
            </a:xfrm>
          </p:grpSpPr>
          <p:sp>
            <p:nvSpPr>
              <p:cNvPr id="1074" name="Google Shape;1074;p11"/>
              <p:cNvSpPr/>
              <p:nvPr/>
            </p:nvSpPr>
            <p:spPr>
              <a:xfrm>
                <a:off x="3628503" y="3391229"/>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5" name="Google Shape;1075;p11"/>
              <p:cNvSpPr/>
              <p:nvPr/>
            </p:nvSpPr>
            <p:spPr>
              <a:xfrm rot="10800000">
                <a:off x="3841397" y="3371446"/>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076" name="Google Shape;1076;p11"/>
            <p:cNvSpPr txBox="1"/>
            <p:nvPr/>
          </p:nvSpPr>
          <p:spPr>
            <a:xfrm>
              <a:off x="2605316" y="2097910"/>
              <a:ext cx="1858415" cy="37441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grpSp>
        <p:nvGrpSpPr>
          <p:cNvPr id="1077" name="Google Shape;1077;p11"/>
          <p:cNvGrpSpPr/>
          <p:nvPr/>
        </p:nvGrpSpPr>
        <p:grpSpPr>
          <a:xfrm>
            <a:off x="1129284" y="2653163"/>
            <a:ext cx="6612312" cy="5506250"/>
            <a:chOff x="677570" y="1578751"/>
            <a:chExt cx="3967387" cy="3303750"/>
          </a:xfrm>
        </p:grpSpPr>
        <p:sp>
          <p:nvSpPr>
            <p:cNvPr id="1078" name="Google Shape;1078;p11"/>
            <p:cNvSpPr/>
            <p:nvPr/>
          </p:nvSpPr>
          <p:spPr>
            <a:xfrm>
              <a:off x="857269" y="1578751"/>
              <a:ext cx="3787688" cy="3303750"/>
            </a:xfrm>
            <a:prstGeom prst="rect">
              <a:avLst/>
            </a:prstGeom>
            <a:solidFill>
              <a:srgbClr val="76B900">
                <a:alpha val="11764"/>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333"/>
                <a:buFont typeface="Arial"/>
                <a:buNone/>
              </a:pPr>
              <a:r>
                <a:t/>
              </a:r>
              <a:endParaRPr b="1" i="0" sz="2333" u="none" cap="none" strike="noStrike">
                <a:solidFill>
                  <a:srgbClr val="3B5C00"/>
                </a:solidFill>
                <a:latin typeface="Arial"/>
                <a:ea typeface="Arial"/>
                <a:cs typeface="Arial"/>
                <a:sym typeface="Arial"/>
              </a:endParaRPr>
            </a:p>
          </p:txBody>
        </p:sp>
        <p:sp>
          <p:nvSpPr>
            <p:cNvPr id="1079" name="Google Shape;1079;p11"/>
            <p:cNvSpPr/>
            <p:nvPr/>
          </p:nvSpPr>
          <p:spPr>
            <a:xfrm>
              <a:off x="980654" y="4279237"/>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0" name="Google Shape;1080;p11"/>
            <p:cNvSpPr/>
            <p:nvPr/>
          </p:nvSpPr>
          <p:spPr>
            <a:xfrm>
              <a:off x="1757616" y="4279236"/>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1" name="Google Shape;1081;p11"/>
            <p:cNvSpPr/>
            <p:nvPr/>
          </p:nvSpPr>
          <p:spPr>
            <a:xfrm>
              <a:off x="2534579" y="4279236"/>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82" name="Google Shape;1082;p11"/>
            <p:cNvCxnSpPr>
              <a:stCxn id="1083" idx="3"/>
              <a:endCxn id="1079" idx="0"/>
            </p:cNvCxnSpPr>
            <p:nvPr/>
          </p:nvCxnSpPr>
          <p:spPr>
            <a:xfrm flipH="1">
              <a:off x="1171423" y="3521424"/>
              <a:ext cx="261000" cy="757800"/>
            </a:xfrm>
            <a:prstGeom prst="straightConnector1">
              <a:avLst/>
            </a:prstGeom>
            <a:noFill/>
            <a:ln cap="flat" cmpd="sng" w="9525">
              <a:solidFill>
                <a:srgbClr val="588A00"/>
              </a:solidFill>
              <a:prstDash val="solid"/>
              <a:round/>
              <a:headEnd len="med" w="med" type="triangle"/>
              <a:tailEnd len="sm" w="sm" type="none"/>
            </a:ln>
          </p:spPr>
        </p:cxnSp>
        <p:sp>
          <p:nvSpPr>
            <p:cNvPr id="1084" name="Google Shape;1084;p11"/>
            <p:cNvSpPr/>
            <p:nvPr/>
          </p:nvSpPr>
          <p:spPr>
            <a:xfrm>
              <a:off x="1743765" y="2334282"/>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3" name="Google Shape;1083;p11"/>
            <p:cNvSpPr/>
            <p:nvPr/>
          </p:nvSpPr>
          <p:spPr>
            <a:xfrm>
              <a:off x="1376545" y="3195745"/>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5" name="Google Shape;1085;p11"/>
            <p:cNvSpPr/>
            <p:nvPr/>
          </p:nvSpPr>
          <p:spPr>
            <a:xfrm>
              <a:off x="2153506" y="3195744"/>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86" name="Google Shape;1086;p11"/>
            <p:cNvCxnSpPr>
              <a:stCxn id="1085" idx="3"/>
              <a:endCxn id="1079" idx="0"/>
            </p:cNvCxnSpPr>
            <p:nvPr/>
          </p:nvCxnSpPr>
          <p:spPr>
            <a:xfrm flipH="1">
              <a:off x="1171384" y="3521423"/>
              <a:ext cx="1038000" cy="757800"/>
            </a:xfrm>
            <a:prstGeom prst="straightConnector1">
              <a:avLst/>
            </a:prstGeom>
            <a:noFill/>
            <a:ln cap="flat" cmpd="sng" w="9525">
              <a:solidFill>
                <a:srgbClr val="588A00"/>
              </a:solidFill>
              <a:prstDash val="solid"/>
              <a:round/>
              <a:headEnd len="med" w="med" type="triangle"/>
              <a:tailEnd len="sm" w="sm" type="none"/>
            </a:ln>
          </p:spPr>
        </p:cxnSp>
        <p:cxnSp>
          <p:nvCxnSpPr>
            <p:cNvPr id="1087" name="Google Shape;1087;p11"/>
            <p:cNvCxnSpPr/>
            <p:nvPr/>
          </p:nvCxnSpPr>
          <p:spPr>
            <a:xfrm flipH="1">
              <a:off x="1962585" y="3577301"/>
              <a:ext cx="367367" cy="701935"/>
            </a:xfrm>
            <a:prstGeom prst="straightConnector1">
              <a:avLst/>
            </a:prstGeom>
            <a:noFill/>
            <a:ln cap="flat" cmpd="sng" w="9525">
              <a:solidFill>
                <a:srgbClr val="588A00"/>
              </a:solidFill>
              <a:prstDash val="solid"/>
              <a:round/>
              <a:headEnd len="med" w="med" type="triangle"/>
              <a:tailEnd len="sm" w="sm" type="none"/>
            </a:ln>
          </p:spPr>
        </p:cxnSp>
        <p:cxnSp>
          <p:nvCxnSpPr>
            <p:cNvPr id="1088" name="Google Shape;1088;p11"/>
            <p:cNvCxnSpPr>
              <a:stCxn id="1083" idx="4"/>
            </p:cNvCxnSpPr>
            <p:nvPr/>
          </p:nvCxnSpPr>
          <p:spPr>
            <a:xfrm>
              <a:off x="1567324" y="3577302"/>
              <a:ext cx="367200" cy="702000"/>
            </a:xfrm>
            <a:prstGeom prst="straightConnector1">
              <a:avLst/>
            </a:prstGeom>
            <a:noFill/>
            <a:ln cap="flat" cmpd="sng" w="9525">
              <a:solidFill>
                <a:srgbClr val="588A00"/>
              </a:solidFill>
              <a:prstDash val="solid"/>
              <a:round/>
              <a:headEnd len="med" w="med" type="triangle"/>
              <a:tailEnd len="sm" w="sm" type="none"/>
            </a:ln>
          </p:spPr>
        </p:cxnSp>
        <p:cxnSp>
          <p:nvCxnSpPr>
            <p:cNvPr id="1089" name="Google Shape;1089;p11"/>
            <p:cNvCxnSpPr>
              <a:stCxn id="1084" idx="3"/>
              <a:endCxn id="1083" idx="0"/>
            </p:cNvCxnSpPr>
            <p:nvPr/>
          </p:nvCxnSpPr>
          <p:spPr>
            <a:xfrm flipH="1">
              <a:off x="1567443" y="2659961"/>
              <a:ext cx="232200" cy="535800"/>
            </a:xfrm>
            <a:prstGeom prst="straightConnector1">
              <a:avLst/>
            </a:prstGeom>
            <a:noFill/>
            <a:ln cap="flat" cmpd="sng" w="9525">
              <a:solidFill>
                <a:srgbClr val="588A00"/>
              </a:solidFill>
              <a:prstDash val="solid"/>
              <a:round/>
              <a:headEnd len="med" w="med" type="triangle"/>
              <a:tailEnd len="sm" w="sm" type="none"/>
            </a:ln>
          </p:spPr>
        </p:cxnSp>
        <p:cxnSp>
          <p:nvCxnSpPr>
            <p:cNvPr id="1090" name="Google Shape;1090;p11"/>
            <p:cNvCxnSpPr>
              <a:stCxn id="1084" idx="5"/>
              <a:endCxn id="1085" idx="0"/>
            </p:cNvCxnSpPr>
            <p:nvPr/>
          </p:nvCxnSpPr>
          <p:spPr>
            <a:xfrm>
              <a:off x="2069444" y="2659961"/>
              <a:ext cx="274800" cy="535800"/>
            </a:xfrm>
            <a:prstGeom prst="straightConnector1">
              <a:avLst/>
            </a:prstGeom>
            <a:noFill/>
            <a:ln cap="flat" cmpd="sng" w="9525">
              <a:solidFill>
                <a:srgbClr val="588A00"/>
              </a:solidFill>
              <a:prstDash val="solid"/>
              <a:round/>
              <a:headEnd len="med" w="med" type="triangle"/>
              <a:tailEnd len="sm" w="sm" type="none"/>
            </a:ln>
          </p:spPr>
        </p:cxnSp>
        <p:cxnSp>
          <p:nvCxnSpPr>
            <p:cNvPr id="1091" name="Google Shape;1091;p11"/>
            <p:cNvCxnSpPr>
              <a:stCxn id="1085" idx="5"/>
            </p:cNvCxnSpPr>
            <p:nvPr/>
          </p:nvCxnSpPr>
          <p:spPr>
            <a:xfrm>
              <a:off x="2479185" y="3521423"/>
              <a:ext cx="246300" cy="757800"/>
            </a:xfrm>
            <a:prstGeom prst="straightConnector1">
              <a:avLst/>
            </a:prstGeom>
            <a:noFill/>
            <a:ln cap="flat" cmpd="sng" w="9525">
              <a:solidFill>
                <a:srgbClr val="588A00"/>
              </a:solidFill>
              <a:prstDash val="solid"/>
              <a:round/>
              <a:headEnd len="med" w="med" type="triangle"/>
              <a:tailEnd len="sm" w="sm" type="none"/>
            </a:ln>
          </p:spPr>
        </p:cxnSp>
        <p:sp>
          <p:nvSpPr>
            <p:cNvPr id="1092" name="Google Shape;1092;p11"/>
            <p:cNvSpPr txBox="1"/>
            <p:nvPr/>
          </p:nvSpPr>
          <p:spPr>
            <a:xfrm>
              <a:off x="769726" y="3848066"/>
              <a:ext cx="782057" cy="204403"/>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093" name="Google Shape;1093;p11"/>
            <p:cNvCxnSpPr>
              <a:stCxn id="1083" idx="5"/>
            </p:cNvCxnSpPr>
            <p:nvPr/>
          </p:nvCxnSpPr>
          <p:spPr>
            <a:xfrm>
              <a:off x="1702224" y="3521424"/>
              <a:ext cx="1023000" cy="757800"/>
            </a:xfrm>
            <a:prstGeom prst="straightConnector1">
              <a:avLst/>
            </a:prstGeom>
            <a:noFill/>
            <a:ln cap="flat" cmpd="sng" w="9525">
              <a:solidFill>
                <a:srgbClr val="588A00"/>
              </a:solidFill>
              <a:prstDash val="solid"/>
              <a:round/>
              <a:headEnd len="med" w="med" type="triangle"/>
              <a:tailEnd len="sm" w="sm" type="none"/>
            </a:ln>
          </p:spPr>
        </p:cxnSp>
        <p:sp>
          <p:nvSpPr>
            <p:cNvPr id="1094" name="Google Shape;1094;p11"/>
            <p:cNvSpPr txBox="1"/>
            <p:nvPr/>
          </p:nvSpPr>
          <p:spPr>
            <a:xfrm>
              <a:off x="677570" y="1651688"/>
              <a:ext cx="782057"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GPU</a:t>
              </a:r>
              <a:endParaRPr b="0" baseline="-25000" i="0" sz="1833" u="none" cap="none" strike="noStrike">
                <a:solidFill>
                  <a:srgbClr val="3B5C00"/>
                </a:solidFill>
                <a:latin typeface="Arial"/>
                <a:ea typeface="Arial"/>
                <a:cs typeface="Arial"/>
                <a:sym typeface="Arial"/>
              </a:endParaRPr>
            </a:p>
          </p:txBody>
        </p:sp>
        <p:sp>
          <p:nvSpPr>
            <p:cNvPr id="1095" name="Google Shape;1095;p11"/>
            <p:cNvSpPr txBox="1"/>
            <p:nvPr/>
          </p:nvSpPr>
          <p:spPr>
            <a:xfrm>
              <a:off x="750416" y="4121478"/>
              <a:ext cx="580964"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W</a:t>
              </a:r>
              <a:r>
                <a:rPr b="0" baseline="30000" i="0" lang="en-US" sz="1833" u="none" cap="none" strike="noStrike">
                  <a:solidFill>
                    <a:srgbClr val="3B5C00"/>
                  </a:solidFill>
                  <a:latin typeface="Arial"/>
                  <a:ea typeface="Arial"/>
                  <a:cs typeface="Arial"/>
                  <a:sym typeface="Arial"/>
                </a:rPr>
                <a:t>[1]</a:t>
              </a:r>
              <a:endParaRPr b="0" baseline="30000" i="0" sz="1833" u="none" cap="none" strike="noStrike">
                <a:solidFill>
                  <a:srgbClr val="3B5C00"/>
                </a:solidFill>
                <a:latin typeface="Arial"/>
                <a:ea typeface="Arial"/>
                <a:cs typeface="Arial"/>
                <a:sym typeface="Arial"/>
              </a:endParaRPr>
            </a:p>
          </p:txBody>
        </p:sp>
        <p:sp>
          <p:nvSpPr>
            <p:cNvPr id="1063" name="Google Shape;1063;p11"/>
            <p:cNvSpPr txBox="1"/>
            <p:nvPr/>
          </p:nvSpPr>
          <p:spPr>
            <a:xfrm>
              <a:off x="1583766" y="1611225"/>
              <a:ext cx="782057" cy="249261"/>
            </a:xfrm>
            <a:prstGeom prst="rect">
              <a:avLst/>
            </a:prstGeom>
            <a:blipFill rotWithShape="1">
              <a:blip r:embed="rId9">
                <a:alphaModFix/>
              </a:blip>
              <a:stretch>
                <a:fillRect b="-11765" l="0" r="0" t="-1323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96" name="Google Shape;1096;p11"/>
            <p:cNvSpPr txBox="1"/>
            <p:nvPr/>
          </p:nvSpPr>
          <p:spPr>
            <a:xfrm>
              <a:off x="1140583" y="3044637"/>
              <a:ext cx="580964"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W</a:t>
              </a:r>
              <a:r>
                <a:rPr b="0" baseline="30000" i="0" lang="en-US" sz="1833" u="none" cap="none" strike="noStrike">
                  <a:solidFill>
                    <a:srgbClr val="3B5C00"/>
                  </a:solidFill>
                  <a:latin typeface="Arial"/>
                  <a:ea typeface="Arial"/>
                  <a:cs typeface="Arial"/>
                  <a:sym typeface="Arial"/>
                </a:rPr>
                <a:t>[2]</a:t>
              </a:r>
              <a:endParaRPr b="0" baseline="30000" i="0" sz="1833" u="none" cap="none" strike="noStrike">
                <a:solidFill>
                  <a:srgbClr val="3B5C00"/>
                </a:solidFill>
                <a:latin typeface="Arial"/>
                <a:ea typeface="Arial"/>
                <a:cs typeface="Arial"/>
                <a:sym typeface="Arial"/>
              </a:endParaRPr>
            </a:p>
          </p:txBody>
        </p:sp>
        <p:sp>
          <p:nvSpPr>
            <p:cNvPr id="1097" name="Google Shape;1097;p11"/>
            <p:cNvSpPr txBox="1"/>
            <p:nvPr/>
          </p:nvSpPr>
          <p:spPr>
            <a:xfrm>
              <a:off x="1434665" y="2193574"/>
              <a:ext cx="580964"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W</a:t>
              </a:r>
              <a:r>
                <a:rPr b="0" baseline="30000" i="0" lang="en-US" sz="1833" u="none" cap="none" strike="noStrike">
                  <a:solidFill>
                    <a:srgbClr val="3B5C00"/>
                  </a:solidFill>
                  <a:latin typeface="Arial"/>
                  <a:ea typeface="Arial"/>
                  <a:cs typeface="Arial"/>
                  <a:sym typeface="Arial"/>
                </a:rPr>
                <a:t>[3]</a:t>
              </a:r>
              <a:endParaRPr b="0" baseline="30000" i="0" sz="1833" u="none" cap="none" strike="noStrike">
                <a:solidFill>
                  <a:srgbClr val="3B5C00"/>
                </a:solidFill>
                <a:latin typeface="Arial"/>
                <a:ea typeface="Arial"/>
                <a:cs typeface="Arial"/>
                <a:sym typeface="Arial"/>
              </a:endParaRPr>
            </a:p>
          </p:txBody>
        </p:sp>
        <p:cxnSp>
          <p:nvCxnSpPr>
            <p:cNvPr id="1098" name="Google Shape;1098;p11"/>
            <p:cNvCxnSpPr/>
            <p:nvPr/>
          </p:nvCxnSpPr>
          <p:spPr>
            <a:xfrm>
              <a:off x="1934652" y="1913663"/>
              <a:ext cx="0" cy="417111"/>
            </a:xfrm>
            <a:prstGeom prst="straightConnector1">
              <a:avLst/>
            </a:prstGeom>
            <a:noFill/>
            <a:ln cap="flat" cmpd="sng" w="9525">
              <a:solidFill>
                <a:srgbClr val="588A00"/>
              </a:solidFill>
              <a:prstDash val="solid"/>
              <a:round/>
              <a:headEnd len="med" w="med" type="triangle"/>
              <a:tailEnd len="sm" w="sm" type="none"/>
            </a:ln>
          </p:spPr>
        </p:cxnSp>
      </p:grpSp>
      <p:cxnSp>
        <p:nvCxnSpPr>
          <p:cNvPr id="1099" name="Google Shape;1099;p11"/>
          <p:cNvCxnSpPr/>
          <p:nvPr/>
        </p:nvCxnSpPr>
        <p:spPr>
          <a:xfrm flipH="1" rot="10800000">
            <a:off x="5859676" y="3156340"/>
            <a:ext cx="13358" cy="506677"/>
          </a:xfrm>
          <a:prstGeom prst="straightConnector1">
            <a:avLst/>
          </a:prstGeom>
          <a:noFill/>
          <a:ln cap="flat" cmpd="sng" w="9525">
            <a:solidFill>
              <a:srgbClr val="588A00"/>
            </a:solidFill>
            <a:prstDash val="solid"/>
            <a:round/>
            <a:headEnd len="med" w="med" type="triangle"/>
            <a:tailEnd len="sm" w="sm" type="none"/>
          </a:ln>
        </p:spPr>
      </p:cxnSp>
      <p:sp>
        <p:nvSpPr>
          <p:cNvPr id="1100" name="Google Shape;1100;p11"/>
          <p:cNvSpPr/>
          <p:nvPr/>
        </p:nvSpPr>
        <p:spPr>
          <a:xfrm>
            <a:off x="6053065" y="5907782"/>
            <a:ext cx="285620" cy="407803"/>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1" name="Google Shape;1101;p11"/>
          <p:cNvSpPr/>
          <p:nvPr/>
        </p:nvSpPr>
        <p:spPr>
          <a:xfrm rot="10800000">
            <a:off x="6407888" y="5874810"/>
            <a:ext cx="285620" cy="407803"/>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2" name="Google Shape;1102;p11"/>
          <p:cNvSpPr/>
          <p:nvPr/>
        </p:nvSpPr>
        <p:spPr>
          <a:xfrm>
            <a:off x="6089352" y="3198694"/>
            <a:ext cx="285620" cy="407803"/>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3" name="Google Shape;1103;p11"/>
          <p:cNvSpPr/>
          <p:nvPr/>
        </p:nvSpPr>
        <p:spPr>
          <a:xfrm rot="10800000">
            <a:off x="6444175" y="3165722"/>
            <a:ext cx="285620" cy="407803"/>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4" name="Google Shape;1104;p11"/>
          <p:cNvSpPr txBox="1"/>
          <p:nvPr/>
        </p:nvSpPr>
        <p:spPr>
          <a:xfrm>
            <a:off x="10762247" y="2531166"/>
            <a:ext cx="6695173" cy="7144138"/>
          </a:xfrm>
          <a:prstGeom prst="rect">
            <a:avLst/>
          </a:prstGeom>
          <a:noFill/>
          <a:ln>
            <a:noFill/>
          </a:ln>
        </p:spPr>
        <p:txBody>
          <a:bodyPr anchorCtr="0" anchor="t" bIns="30000" lIns="91425" spcFirstLastPara="1" rIns="91425" wrap="square" tIns="30000">
            <a:noAutofit/>
          </a:bodyPr>
          <a:lstStyle/>
          <a:p>
            <a:pPr indent="-420008" lvl="0" marL="420008" marR="0" rtl="0" algn="l">
              <a:lnSpc>
                <a:spcPct val="90000"/>
              </a:lnSpc>
              <a:spcBef>
                <a:spcPts val="0"/>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데이터 읽기</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데이터 전송</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데이터 사전 처리</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데이터 대기열 전달</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데이터 전송</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계층 1에 대한 활성화 계산</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계층 2에 대한 활성화 계산</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출력 계산</a:t>
            </a:r>
            <a:endParaRPr b="0" i="0" sz="2333" u="none" cap="none" strike="noStrike">
              <a:solidFill>
                <a:schemeClr val="dk2"/>
              </a:solidFill>
              <a:latin typeface="Trebuchet MS"/>
              <a:ea typeface="Trebuchet MS"/>
              <a:cs typeface="Trebuchet MS"/>
              <a:sym typeface="Trebuchet MS"/>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손실 계산</a:t>
            </a:r>
            <a:endParaRPr b="0" i="0" sz="2333" u="none" cap="none" strike="noStrike">
              <a:solidFill>
                <a:schemeClr val="dk2"/>
              </a:solidFill>
              <a:latin typeface="Trebuchet MS"/>
              <a:ea typeface="Trebuchet MS"/>
              <a:cs typeface="Trebuchet MS"/>
              <a:sym typeface="Trebuchet MS"/>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계층 3을 통해 역전달</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계층 2를 통해 역전달</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계층 1을 통해 역전달</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최적화 단계 실행</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가중치 업데이트</a:t>
            </a:r>
            <a:endParaRPr b="0" i="0" sz="1400" u="none" cap="none" strike="noStrike">
              <a:solidFill>
                <a:srgbClr val="000000"/>
              </a:solidFill>
              <a:latin typeface="Arial"/>
              <a:ea typeface="Arial"/>
              <a:cs typeface="Arial"/>
              <a:sym typeface="Arial"/>
            </a:endParaRPr>
          </a:p>
          <a:p>
            <a:pPr indent="-420008" lvl="0" marL="420008" marR="0" rtl="0" algn="l">
              <a:lnSpc>
                <a:spcPct val="90000"/>
              </a:lnSpc>
              <a:spcBef>
                <a:spcPts val="1334"/>
              </a:spcBef>
              <a:spcAft>
                <a:spcPts val="0"/>
              </a:spcAft>
              <a:buClr>
                <a:schemeClr val="dk1"/>
              </a:buClr>
              <a:buSzPts val="2333"/>
              <a:buFont typeface="Trebuchet MS"/>
              <a:buAutoNum type="arabicPeriod"/>
            </a:pPr>
            <a:r>
              <a:rPr b="0" i="0" lang="en-US" sz="2333" u="none" cap="none" strike="noStrike">
                <a:solidFill>
                  <a:schemeClr val="dk2"/>
                </a:solidFill>
                <a:latin typeface="Trebuchet MS"/>
                <a:ea typeface="Trebuchet MS"/>
                <a:cs typeface="Trebuchet MS"/>
                <a:sym typeface="Trebuchet MS"/>
              </a:rPr>
              <a:t>리턴 컨트롤</a:t>
            </a:r>
            <a:endParaRPr b="0" i="0" sz="2333" u="none" cap="none" strike="noStrike">
              <a:solidFill>
                <a:schemeClr val="dk2"/>
              </a:solidFill>
              <a:latin typeface="Trebuchet MS"/>
              <a:ea typeface="Trebuchet MS"/>
              <a:cs typeface="Trebuchet MS"/>
              <a:sym typeface="Trebuchet MS"/>
            </a:endParaRPr>
          </a:p>
          <a:p>
            <a:pPr indent="-271862" lvl="0" marL="420008" marR="0" rtl="0" algn="l">
              <a:lnSpc>
                <a:spcPct val="90000"/>
              </a:lnSpc>
              <a:spcBef>
                <a:spcPts val="1334"/>
              </a:spcBef>
              <a:spcAft>
                <a:spcPts val="0"/>
              </a:spcAft>
              <a:buClr>
                <a:schemeClr val="dk1"/>
              </a:buClr>
              <a:buSzPts val="2333"/>
              <a:buFont typeface="Trebuchet MS"/>
              <a:buNone/>
            </a:pPr>
            <a:r>
              <a:t/>
            </a:r>
            <a:endParaRPr b="0" i="0" sz="2333" u="none" cap="none" strike="noStrike">
              <a:solidFill>
                <a:schemeClr val="dk2"/>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6" name="Shape 2496"/>
        <p:cNvGrpSpPr/>
        <p:nvPr/>
      </p:nvGrpSpPr>
      <p:grpSpPr>
        <a:xfrm>
          <a:off x="0" y="0"/>
          <a:ext cx="0" cy="0"/>
          <a:chOff x="0" y="0"/>
          <a:chExt cx="0" cy="0"/>
        </a:xfrm>
      </p:grpSpPr>
      <p:sp>
        <p:nvSpPr>
          <p:cNvPr id="2497" name="Google Shape;2497;p110"/>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멀티 GPU 트레이닝</a:t>
            </a:r>
            <a:endParaRPr/>
          </a:p>
        </p:txBody>
      </p:sp>
      <p:sp>
        <p:nvSpPr>
          <p:cNvPr id="2498" name="Google Shape;2498;p110"/>
          <p:cNvSpPr txBox="1"/>
          <p:nvPr>
            <p:ph idx="1" type="body"/>
          </p:nvPr>
        </p:nvSpPr>
        <p:spPr>
          <a:xfrm>
            <a:off x="853440" y="3505059"/>
            <a:ext cx="16581120" cy="6156263"/>
          </a:xfrm>
          <a:prstGeom prst="rect">
            <a:avLst/>
          </a:prstGeom>
          <a:noFill/>
          <a:ln>
            <a:noFill/>
          </a:ln>
        </p:spPr>
        <p:txBody>
          <a:bodyPr anchorCtr="0" anchor="t" bIns="45700" lIns="91425" spcFirstLastPara="1" rIns="91425" wrap="square" tIns="45700">
            <a:noAutofit/>
          </a:bodyPr>
          <a:lstStyle/>
          <a:p>
            <a:pPr indent="-423365" lvl="0" marL="571511" rtl="0" algn="l">
              <a:lnSpc>
                <a:spcPct val="90000"/>
              </a:lnSpc>
              <a:spcBef>
                <a:spcPts val="0"/>
              </a:spcBef>
              <a:spcAft>
                <a:spcPts val="0"/>
              </a:spcAft>
              <a:buSzPts val="2333"/>
              <a:buFont typeface="Trebuchet MS"/>
              <a:buNone/>
            </a:pPr>
            <a:r>
              <a:t/>
            </a:r>
            <a:endParaRPr/>
          </a:p>
        </p:txBody>
      </p:sp>
      <p:sp>
        <p:nvSpPr>
          <p:cNvPr id="2499" name="Google Shape;2499;p110"/>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ALLREDUCE 성능</a:t>
            </a:r>
            <a:endParaRPr/>
          </a:p>
        </p:txBody>
      </p:sp>
      <p:sp>
        <p:nvSpPr>
          <p:cNvPr id="2500" name="Google Shape;2500;p110"/>
          <p:cNvSpPr txBox="1"/>
          <p:nvPr/>
        </p:nvSpPr>
        <p:spPr>
          <a:xfrm>
            <a:off x="4572000" y="4958834"/>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ALLREDUCE PERFORMANCE</a:t>
            </a:r>
            <a:endParaRPr b="0" i="0" sz="1400" u="none" cap="none" strike="noStrike">
              <a:solidFill>
                <a:srgbClr val="000000"/>
              </a:solidFill>
              <a:latin typeface="Arial"/>
              <a:ea typeface="Arial"/>
              <a:cs typeface="Arial"/>
              <a:sym typeface="Arial"/>
            </a:endParaRPr>
          </a:p>
        </p:txBody>
      </p:sp>
      <p:sp>
        <p:nvSpPr>
          <p:cNvPr id="2501" name="Google Shape;2501;p110"/>
          <p:cNvSpPr txBox="1"/>
          <p:nvPr/>
        </p:nvSpPr>
        <p:spPr>
          <a:xfrm>
            <a:off x="129540" y="9789914"/>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2"/>
                </a:solidFill>
                <a:latin typeface="Arial"/>
                <a:ea typeface="Arial"/>
                <a:cs typeface="Arial"/>
                <a:sym typeface="Arial"/>
              </a:rPr>
              <a:t>NCCL tests Allreduce Bus Bandwidth in GB/s.</a:t>
            </a:r>
            <a:endParaRPr b="0" i="0" sz="1400" u="none" cap="none" strike="noStrike">
              <a:solidFill>
                <a:srgbClr val="000000"/>
              </a:solidFill>
              <a:latin typeface="Arial"/>
              <a:ea typeface="Arial"/>
              <a:cs typeface="Arial"/>
              <a:sym typeface="Arial"/>
            </a:endParaRPr>
          </a:p>
        </p:txBody>
      </p:sp>
      <p:pic>
        <p:nvPicPr>
          <p:cNvPr id="2502" name="Google Shape;2502;p110"/>
          <p:cNvPicPr preferRelativeResize="0"/>
          <p:nvPr/>
        </p:nvPicPr>
        <p:blipFill rotWithShape="1">
          <a:blip r:embed="rId3">
            <a:alphaModFix/>
          </a:blip>
          <a:srcRect b="0" l="0" r="0" t="0"/>
          <a:stretch/>
        </p:blipFill>
        <p:spPr>
          <a:xfrm>
            <a:off x="2501634" y="3025431"/>
            <a:ext cx="12982206" cy="639288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111"/>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멀티 GPU 트레이닝</a:t>
            </a:r>
            <a:endParaRPr/>
          </a:p>
        </p:txBody>
      </p:sp>
      <p:sp>
        <p:nvSpPr>
          <p:cNvPr id="2509" name="Google Shape;2509;p111"/>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인터노드 통신</a:t>
            </a:r>
            <a:endParaRPr/>
          </a:p>
        </p:txBody>
      </p:sp>
      <p:pic>
        <p:nvPicPr>
          <p:cNvPr id="2510" name="Google Shape;2510;p111"/>
          <p:cNvPicPr preferRelativeResize="0"/>
          <p:nvPr/>
        </p:nvPicPr>
        <p:blipFill rotWithShape="1">
          <a:blip r:embed="rId3">
            <a:alphaModFix/>
          </a:blip>
          <a:srcRect b="0" l="0" r="0" t="0"/>
          <a:stretch/>
        </p:blipFill>
        <p:spPr>
          <a:xfrm>
            <a:off x="1941628" y="8796295"/>
            <a:ext cx="4441082" cy="251460"/>
          </a:xfrm>
          <a:prstGeom prst="rect">
            <a:avLst/>
          </a:prstGeom>
          <a:noFill/>
          <a:ln>
            <a:noFill/>
          </a:ln>
        </p:spPr>
      </p:pic>
      <p:pic>
        <p:nvPicPr>
          <p:cNvPr id="2511" name="Google Shape;2511;p111"/>
          <p:cNvPicPr preferRelativeResize="0"/>
          <p:nvPr/>
        </p:nvPicPr>
        <p:blipFill rotWithShape="1">
          <a:blip r:embed="rId4">
            <a:alphaModFix/>
          </a:blip>
          <a:srcRect b="0" l="0" r="0" t="0"/>
          <a:stretch/>
        </p:blipFill>
        <p:spPr>
          <a:xfrm>
            <a:off x="12314904" y="8976360"/>
            <a:ext cx="3741730" cy="441959"/>
          </a:xfrm>
          <a:prstGeom prst="rect">
            <a:avLst/>
          </a:prstGeom>
          <a:noFill/>
          <a:ln>
            <a:noFill/>
          </a:ln>
        </p:spPr>
      </p:pic>
      <p:cxnSp>
        <p:nvCxnSpPr>
          <p:cNvPr id="2512" name="Google Shape;2512;p111"/>
          <p:cNvCxnSpPr/>
          <p:nvPr/>
        </p:nvCxnSpPr>
        <p:spPr>
          <a:xfrm>
            <a:off x="8846820" y="3413760"/>
            <a:ext cx="0" cy="6347460"/>
          </a:xfrm>
          <a:prstGeom prst="straightConnector1">
            <a:avLst/>
          </a:prstGeom>
          <a:noFill/>
          <a:ln cap="flat" cmpd="sng" w="9525">
            <a:solidFill>
              <a:schemeClr val="accent4"/>
            </a:solidFill>
            <a:prstDash val="dash"/>
            <a:round/>
            <a:headEnd len="sm" w="sm" type="none"/>
            <a:tailEnd len="sm" w="sm" type="none"/>
          </a:ln>
        </p:spPr>
      </p:cxnSp>
      <p:pic>
        <p:nvPicPr>
          <p:cNvPr id="2513" name="Google Shape;2513;p111"/>
          <p:cNvPicPr preferRelativeResize="0"/>
          <p:nvPr/>
        </p:nvPicPr>
        <p:blipFill rotWithShape="1">
          <a:blip r:embed="rId5">
            <a:alphaModFix/>
          </a:blip>
          <a:srcRect b="0" l="0" r="0" t="0"/>
          <a:stretch/>
        </p:blipFill>
        <p:spPr>
          <a:xfrm>
            <a:off x="11940540" y="3413760"/>
            <a:ext cx="4832594" cy="5292393"/>
          </a:xfrm>
          <a:prstGeom prst="rect">
            <a:avLst/>
          </a:prstGeom>
          <a:noFill/>
          <a:ln>
            <a:noFill/>
          </a:ln>
        </p:spPr>
      </p:pic>
      <p:pic>
        <p:nvPicPr>
          <p:cNvPr id="2514" name="Google Shape;2514;p111"/>
          <p:cNvPicPr preferRelativeResize="0"/>
          <p:nvPr/>
        </p:nvPicPr>
        <p:blipFill rotWithShape="1">
          <a:blip r:embed="rId6">
            <a:alphaModFix/>
          </a:blip>
          <a:srcRect b="0" l="0" r="0" t="0"/>
          <a:stretch/>
        </p:blipFill>
        <p:spPr>
          <a:xfrm>
            <a:off x="378544" y="4610197"/>
            <a:ext cx="8214292" cy="367760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p112"/>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멀티 GPU 트레이닝</a:t>
            </a:r>
            <a:endParaRPr/>
          </a:p>
        </p:txBody>
      </p:sp>
      <p:sp>
        <p:nvSpPr>
          <p:cNvPr id="2520" name="Google Shape;2520;p112"/>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NCCL</a:t>
            </a:r>
            <a:endParaRPr/>
          </a:p>
        </p:txBody>
      </p:sp>
      <p:pic>
        <p:nvPicPr>
          <p:cNvPr id="2521" name="Google Shape;2521;p112"/>
          <p:cNvPicPr preferRelativeResize="0"/>
          <p:nvPr/>
        </p:nvPicPr>
        <p:blipFill rotWithShape="1">
          <a:blip r:embed="rId3">
            <a:alphaModFix/>
          </a:blip>
          <a:srcRect b="0" l="0" r="0" t="0"/>
          <a:stretch/>
        </p:blipFill>
        <p:spPr>
          <a:xfrm>
            <a:off x="1468684" y="4649235"/>
            <a:ext cx="7675316" cy="3900405"/>
          </a:xfrm>
          <a:prstGeom prst="rect">
            <a:avLst/>
          </a:prstGeom>
          <a:noFill/>
          <a:ln>
            <a:noFill/>
          </a:ln>
        </p:spPr>
      </p:pic>
      <p:pic>
        <p:nvPicPr>
          <p:cNvPr id="2522" name="Google Shape;2522;p112"/>
          <p:cNvPicPr preferRelativeResize="0"/>
          <p:nvPr/>
        </p:nvPicPr>
        <p:blipFill rotWithShape="1">
          <a:blip r:embed="rId4">
            <a:alphaModFix/>
          </a:blip>
          <a:srcRect b="0" l="0" r="0" t="0"/>
          <a:stretch/>
        </p:blipFill>
        <p:spPr>
          <a:xfrm>
            <a:off x="9763319" y="4654918"/>
            <a:ext cx="7582754" cy="3894722"/>
          </a:xfrm>
          <a:prstGeom prst="rect">
            <a:avLst/>
          </a:prstGeom>
          <a:noFill/>
          <a:ln>
            <a:noFill/>
          </a:ln>
        </p:spPr>
      </p:pic>
      <p:sp>
        <p:nvSpPr>
          <p:cNvPr id="2523" name="Google Shape;2523;p112"/>
          <p:cNvSpPr txBox="1"/>
          <p:nvPr/>
        </p:nvSpPr>
        <p:spPr>
          <a:xfrm>
            <a:off x="11412752" y="4374154"/>
            <a:ext cx="5186691" cy="50137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Trebuchet MS"/>
              <a:buNone/>
            </a:pPr>
            <a:r>
              <a:rPr b="0" i="0" lang="en-US" sz="2000" u="none" cap="none" strike="noStrike">
                <a:solidFill>
                  <a:schemeClr val="dk2"/>
                </a:solidFill>
                <a:latin typeface="Trebuchet MS"/>
                <a:ea typeface="Trebuchet MS"/>
                <a:cs typeface="Trebuchet MS"/>
                <a:sym typeface="Trebuchet MS"/>
              </a:rPr>
              <a:t>Transformer</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chemeClr val="dk1"/>
              </a:buClr>
              <a:buSzPts val="1400"/>
              <a:buFont typeface="Trebuchet MS"/>
              <a:buNone/>
            </a:pPr>
            <a:r>
              <a:t/>
            </a:r>
            <a:endParaRPr b="0" i="0" sz="1400" u="none" cap="none" strike="noStrike">
              <a:solidFill>
                <a:schemeClr val="accent4"/>
              </a:solidFill>
              <a:latin typeface="Trebuchet MS"/>
              <a:ea typeface="Trebuchet MS"/>
              <a:cs typeface="Trebuchet MS"/>
              <a:sym typeface="Trebuchet MS"/>
            </a:endParaRPr>
          </a:p>
        </p:txBody>
      </p:sp>
      <p:sp>
        <p:nvSpPr>
          <p:cNvPr id="2524" name="Google Shape;2524;p112"/>
          <p:cNvSpPr txBox="1"/>
          <p:nvPr>
            <p:ph idx="1" type="body"/>
          </p:nvPr>
        </p:nvSpPr>
        <p:spPr>
          <a:xfrm>
            <a:off x="2269147" y="4374154"/>
            <a:ext cx="5153936" cy="60295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1800"/>
              <a:buFont typeface="Trebuchet MS"/>
              <a:buNone/>
            </a:pPr>
            <a:r>
              <a:rPr lang="en-US" sz="1800">
                <a:solidFill>
                  <a:schemeClr val="dk2"/>
                </a:solidFill>
                <a:latin typeface="Trebuchet MS"/>
                <a:ea typeface="Trebuchet MS"/>
                <a:cs typeface="Trebuchet MS"/>
                <a:sym typeface="Trebuchet MS"/>
              </a:rPr>
              <a:t>GNMT</a:t>
            </a:r>
            <a:endParaRPr/>
          </a:p>
          <a:p>
            <a:pPr indent="0" lvl="0" marL="0" rtl="0" algn="l">
              <a:lnSpc>
                <a:spcPct val="90000"/>
              </a:lnSpc>
              <a:spcBef>
                <a:spcPts val="1500"/>
              </a:spcBef>
              <a:spcAft>
                <a:spcPts val="0"/>
              </a:spcAft>
              <a:buClr>
                <a:schemeClr val="dk1"/>
              </a:buClr>
              <a:buSzPts val="2333"/>
              <a:buFont typeface="Trebuchet MS"/>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113"/>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멀티 GPU 트레이닝</a:t>
            </a:r>
            <a:endParaRPr/>
          </a:p>
        </p:txBody>
      </p:sp>
      <p:sp>
        <p:nvSpPr>
          <p:cNvPr id="2531" name="Google Shape;2531;p113"/>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NCCL PXN (v2.12)</a:t>
            </a:r>
            <a:endParaRPr/>
          </a:p>
        </p:txBody>
      </p:sp>
      <p:sp>
        <p:nvSpPr>
          <p:cNvPr id="2532" name="Google Shape;2532;p113"/>
          <p:cNvSpPr txBox="1"/>
          <p:nvPr>
            <p:ph idx="1" type="body"/>
          </p:nvPr>
        </p:nvSpPr>
        <p:spPr>
          <a:xfrm>
            <a:off x="853440" y="3505059"/>
            <a:ext cx="16581120" cy="61562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333"/>
              <a:buFont typeface="Trebuchet MS"/>
              <a:buNone/>
            </a:pPr>
            <a:r>
              <a:t/>
            </a:r>
            <a:endParaRPr/>
          </a:p>
        </p:txBody>
      </p:sp>
      <p:pic>
        <p:nvPicPr>
          <p:cNvPr id="2533" name="Google Shape;2533;p113"/>
          <p:cNvPicPr preferRelativeResize="0"/>
          <p:nvPr/>
        </p:nvPicPr>
        <p:blipFill rotWithShape="1">
          <a:blip r:embed="rId3">
            <a:alphaModFix/>
          </a:blip>
          <a:srcRect b="0" l="0" r="0" t="0"/>
          <a:stretch/>
        </p:blipFill>
        <p:spPr>
          <a:xfrm>
            <a:off x="1203960" y="3889449"/>
            <a:ext cx="8636158" cy="4949752"/>
          </a:xfrm>
          <a:prstGeom prst="rect">
            <a:avLst/>
          </a:prstGeom>
          <a:noFill/>
          <a:ln>
            <a:noFill/>
          </a:ln>
        </p:spPr>
      </p:pic>
      <p:sp>
        <p:nvSpPr>
          <p:cNvPr id="2534" name="Google Shape;2534;p113"/>
          <p:cNvSpPr txBox="1"/>
          <p:nvPr/>
        </p:nvSpPr>
        <p:spPr>
          <a:xfrm>
            <a:off x="696118" y="9426051"/>
            <a:ext cx="1627362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lt1"/>
                </a:solidFill>
                <a:latin typeface="Arial"/>
                <a:ea typeface="Arial"/>
                <a:cs typeface="Arial"/>
                <a:sym typeface="Arial"/>
                <a:hlinkClick r:id="rId4">
                  <a:extLst>
                    <a:ext uri="{A12FA001-AC4F-418D-AE19-62706E023703}">
                      <ahyp:hlinkClr val="tx"/>
                    </a:ext>
                  </a:extLst>
                </a:hlinkClick>
              </a:rPr>
              <a:t>https://developer.nvidia.com/blog/doubling-all2all-performance-with-nvidia-collective-communication-library-2-12/</a:t>
            </a:r>
            <a:endParaRPr b="0" i="0" sz="1800" u="none" cap="none" strike="noStrike">
              <a:solidFill>
                <a:schemeClr val="lt1"/>
              </a:solidFill>
              <a:latin typeface="Arial"/>
              <a:ea typeface="Arial"/>
              <a:cs typeface="Arial"/>
              <a:sym typeface="Arial"/>
            </a:endParaRPr>
          </a:p>
        </p:txBody>
      </p:sp>
      <p:pic>
        <p:nvPicPr>
          <p:cNvPr id="2535" name="Google Shape;2535;p113"/>
          <p:cNvPicPr preferRelativeResize="0"/>
          <p:nvPr/>
        </p:nvPicPr>
        <p:blipFill rotWithShape="1">
          <a:blip r:embed="rId5">
            <a:alphaModFix/>
          </a:blip>
          <a:srcRect b="0" l="0" r="0" t="0"/>
          <a:stretch/>
        </p:blipFill>
        <p:spPr>
          <a:xfrm>
            <a:off x="10652906" y="4023360"/>
            <a:ext cx="6683546" cy="430244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p114"/>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하드웨어 디자인</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4" name="Shape 2544"/>
        <p:cNvGrpSpPr/>
        <p:nvPr/>
      </p:nvGrpSpPr>
      <p:grpSpPr>
        <a:xfrm>
          <a:off x="0" y="0"/>
          <a:ext cx="0" cy="0"/>
          <a:chOff x="0" y="0"/>
          <a:chExt cx="0" cy="0"/>
        </a:xfrm>
      </p:grpSpPr>
      <p:sp>
        <p:nvSpPr>
          <p:cNvPr id="2545" name="Google Shape;2545;p115"/>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새로운 세대의 시스템</a:t>
            </a:r>
            <a:endParaRPr/>
          </a:p>
        </p:txBody>
      </p:sp>
      <p:sp>
        <p:nvSpPr>
          <p:cNvPr id="2546" name="Google Shape;2546;p115"/>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NVIDIA DGX A100 640G</a:t>
            </a:r>
            <a:endParaRPr/>
          </a:p>
        </p:txBody>
      </p:sp>
      <p:graphicFrame>
        <p:nvGraphicFramePr>
          <p:cNvPr id="2547" name="Google Shape;2547;p115"/>
          <p:cNvGraphicFramePr/>
          <p:nvPr/>
        </p:nvGraphicFramePr>
        <p:xfrm>
          <a:off x="364118" y="3151500"/>
          <a:ext cx="3000000" cy="3000000"/>
        </p:xfrm>
        <a:graphic>
          <a:graphicData uri="http://schemas.openxmlformats.org/drawingml/2006/table">
            <a:tbl>
              <a:tblPr>
                <a:noFill/>
                <a:tableStyleId>{68F2D65C-9531-4B13-A804-BE490BD6C03E}</a:tableStyleId>
              </a:tblPr>
              <a:tblGrid>
                <a:gridCol w="2925325"/>
                <a:gridCol w="6004500"/>
              </a:tblGrid>
              <a:tr h="33187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GPUs</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b="1" lang="en-US" sz="1800" u="none" cap="none" strike="noStrike">
                          <a:solidFill>
                            <a:schemeClr val="dk2"/>
                          </a:solidFill>
                          <a:latin typeface="Trebuchet MS"/>
                          <a:ea typeface="Trebuchet MS"/>
                          <a:cs typeface="Trebuchet MS"/>
                          <a:sym typeface="Trebuchet MS"/>
                        </a:rPr>
                        <a:t>8x NVIDIA A100 80GB GPUs</a:t>
                      </a:r>
                      <a:endParaRPr b="1"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187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GPU Memory</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lang="en-US" sz="1800" u="none" cap="none" strike="noStrike">
                          <a:solidFill>
                            <a:schemeClr val="dk2"/>
                          </a:solidFill>
                          <a:latin typeface="Trebuchet MS"/>
                          <a:ea typeface="Trebuchet MS"/>
                          <a:cs typeface="Trebuchet MS"/>
                          <a:sym typeface="Trebuchet MS"/>
                        </a:rPr>
                        <a:t>640 GB total</a:t>
                      </a:r>
                      <a:endParaRPr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187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Peak performance</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lang="en-US" sz="1800" u="none" cap="none" strike="noStrike">
                          <a:solidFill>
                            <a:schemeClr val="dk2"/>
                          </a:solidFill>
                          <a:latin typeface="Trebuchet MS"/>
                          <a:ea typeface="Trebuchet MS"/>
                          <a:cs typeface="Trebuchet MS"/>
                          <a:sym typeface="Trebuchet MS"/>
                        </a:rPr>
                        <a:t>5 petaFLOPS AI  |  10 petaOPS INT8</a:t>
                      </a:r>
                      <a:endParaRPr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187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NVSwitches</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lang="en-US" sz="1800" u="none" cap="none" strike="noStrike">
                          <a:solidFill>
                            <a:schemeClr val="dk2"/>
                          </a:solidFill>
                          <a:latin typeface="Trebuchet MS"/>
                          <a:ea typeface="Trebuchet MS"/>
                          <a:cs typeface="Trebuchet MS"/>
                          <a:sym typeface="Trebuchet MS"/>
                        </a:rPr>
                        <a:t>6</a:t>
                      </a:r>
                      <a:endParaRPr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1875">
                <a:tc>
                  <a:txBody>
                    <a:bodyPr/>
                    <a:lstStyle/>
                    <a:p>
                      <a:pPr indent="0" lvl="0" marL="0" marR="0" rtl="0" algn="l">
                        <a:lnSpc>
                          <a:spcPct val="100000"/>
                        </a:lnSpc>
                        <a:spcBef>
                          <a:spcPts val="0"/>
                        </a:spcBef>
                        <a:spcAft>
                          <a:spcPts val="0"/>
                        </a:spcAft>
                        <a:buClr>
                          <a:schemeClr val="dk2"/>
                        </a:buClr>
                        <a:buSzPts val="1100"/>
                        <a:buFont typeface="Trebuchet MS"/>
                        <a:buNone/>
                      </a:pPr>
                      <a:r>
                        <a:rPr lang="en-US" sz="1800" u="none" cap="none" strike="noStrike">
                          <a:solidFill>
                            <a:schemeClr val="dk2"/>
                          </a:solidFill>
                          <a:latin typeface="Trebuchet MS"/>
                          <a:ea typeface="Trebuchet MS"/>
                          <a:cs typeface="Trebuchet MS"/>
                          <a:sym typeface="Trebuchet MS"/>
                        </a:rPr>
                        <a:t>System Power Usage</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b="1" lang="en-US" sz="1800" u="none" cap="none" strike="noStrike">
                          <a:solidFill>
                            <a:schemeClr val="dk2"/>
                          </a:solidFill>
                          <a:latin typeface="Trebuchet MS"/>
                          <a:ea typeface="Trebuchet MS"/>
                          <a:cs typeface="Trebuchet MS"/>
                          <a:sym typeface="Trebuchet MS"/>
                        </a:rPr>
                        <a:t>6.5kW max</a:t>
                      </a:r>
                      <a:endParaRPr b="1"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6442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CPU</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b="1" lang="en-US" sz="1800" u="none" cap="none" strike="noStrike">
                          <a:solidFill>
                            <a:schemeClr val="dk2"/>
                          </a:solidFill>
                          <a:latin typeface="Trebuchet MS"/>
                          <a:ea typeface="Trebuchet MS"/>
                          <a:cs typeface="Trebuchet MS"/>
                          <a:sym typeface="Trebuchet MS"/>
                        </a:rPr>
                        <a:t>Dual AMD Rome 7742</a:t>
                      </a:r>
                      <a:endParaRPr b="1" sz="18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1100"/>
                        <a:buFont typeface="Trebuchet MS"/>
                        <a:buNone/>
                      </a:pPr>
                      <a:r>
                        <a:rPr lang="en-US" sz="1800" u="none" cap="none" strike="noStrike">
                          <a:solidFill>
                            <a:schemeClr val="dk2"/>
                          </a:solidFill>
                          <a:latin typeface="Trebuchet MS"/>
                          <a:ea typeface="Trebuchet MS"/>
                          <a:cs typeface="Trebuchet MS"/>
                          <a:sym typeface="Trebuchet MS"/>
                        </a:rPr>
                        <a:t>128 cores total, 2.25 GHz(base), 3.4GHz (max boost)</a:t>
                      </a:r>
                      <a:endParaRPr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187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System Memory</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b="1" lang="en-US" sz="1800" u="none" cap="none" strike="noStrike">
                          <a:solidFill>
                            <a:schemeClr val="dk2"/>
                          </a:solidFill>
                          <a:latin typeface="Trebuchet MS"/>
                          <a:ea typeface="Trebuchet MS"/>
                          <a:cs typeface="Trebuchet MS"/>
                          <a:sym typeface="Trebuchet MS"/>
                        </a:rPr>
                        <a:t>2TB</a:t>
                      </a:r>
                      <a:endParaRPr b="1"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87700">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Networking</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b="1" lang="en-US" sz="1800" u="none" cap="none" strike="noStrike">
                          <a:solidFill>
                            <a:schemeClr val="dk2"/>
                          </a:solidFill>
                          <a:latin typeface="Trebuchet MS"/>
                          <a:ea typeface="Trebuchet MS"/>
                          <a:cs typeface="Trebuchet MS"/>
                          <a:sym typeface="Trebuchet MS"/>
                        </a:rPr>
                        <a:t>8x Single-Port Mellanox ConnectX-6</a:t>
                      </a:r>
                      <a:r>
                        <a:rPr lang="en-US" sz="1800" u="none" cap="none" strike="noStrike">
                          <a:solidFill>
                            <a:schemeClr val="dk2"/>
                          </a:solidFill>
                          <a:latin typeface="Trebuchet MS"/>
                          <a:ea typeface="Trebuchet MS"/>
                          <a:cs typeface="Trebuchet MS"/>
                          <a:sym typeface="Trebuchet MS"/>
                        </a:rPr>
                        <a:t> 200Gb/s HDR InfiniBand (</a:t>
                      </a:r>
                      <a:r>
                        <a:rPr b="1" lang="en-US" sz="1800" u="none" cap="none" strike="noStrike">
                          <a:solidFill>
                            <a:schemeClr val="dk2"/>
                          </a:solidFill>
                          <a:latin typeface="Trebuchet MS"/>
                          <a:ea typeface="Trebuchet MS"/>
                          <a:cs typeface="Trebuchet MS"/>
                          <a:sym typeface="Trebuchet MS"/>
                        </a:rPr>
                        <a:t>Compute Network</a:t>
                      </a:r>
                      <a:r>
                        <a:rPr lang="en-US" sz="1800" u="none" cap="none" strike="noStrike">
                          <a:solidFill>
                            <a:schemeClr val="dk2"/>
                          </a:solidFill>
                          <a:latin typeface="Trebuchet MS"/>
                          <a:ea typeface="Trebuchet MS"/>
                          <a:cs typeface="Trebuchet MS"/>
                          <a:sym typeface="Trebuchet MS"/>
                        </a:rPr>
                        <a:t>)</a:t>
                      </a:r>
                      <a:endParaRPr sz="18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800"/>
                        <a:buFont typeface="Trebuchet MS"/>
                        <a:buNone/>
                      </a:pPr>
                      <a:r>
                        <a:rPr b="1" lang="en-US" sz="1800" u="none" cap="none" strike="noStrike">
                          <a:solidFill>
                            <a:schemeClr val="dk2"/>
                          </a:solidFill>
                          <a:latin typeface="Trebuchet MS"/>
                          <a:ea typeface="Trebuchet MS"/>
                          <a:cs typeface="Trebuchet MS"/>
                          <a:sym typeface="Trebuchet MS"/>
                        </a:rPr>
                        <a:t>2x Dual-Port Mellanox ConnectX-6</a:t>
                      </a:r>
                      <a:r>
                        <a:rPr lang="en-US" sz="1800" u="none" cap="none" strike="noStrike">
                          <a:solidFill>
                            <a:schemeClr val="dk2"/>
                          </a:solidFill>
                          <a:latin typeface="Trebuchet MS"/>
                          <a:ea typeface="Trebuchet MS"/>
                          <a:cs typeface="Trebuchet MS"/>
                          <a:sym typeface="Trebuchet MS"/>
                        </a:rPr>
                        <a:t> 200Gb/s HDR InfiniBand (</a:t>
                      </a:r>
                      <a:r>
                        <a:rPr b="1" lang="en-US" sz="1800" u="none" cap="none" strike="noStrike">
                          <a:solidFill>
                            <a:schemeClr val="dk2"/>
                          </a:solidFill>
                          <a:latin typeface="Trebuchet MS"/>
                          <a:ea typeface="Trebuchet MS"/>
                          <a:cs typeface="Trebuchet MS"/>
                          <a:sym typeface="Trebuchet MS"/>
                        </a:rPr>
                        <a:t>Storage Network</a:t>
                      </a:r>
                      <a:r>
                        <a:rPr lang="en-US" sz="1800" u="none" cap="none" strike="noStrike">
                          <a:solidFill>
                            <a:schemeClr val="dk2"/>
                          </a:solidFill>
                          <a:latin typeface="Trebuchet MS"/>
                          <a:ea typeface="Trebuchet MS"/>
                          <a:cs typeface="Trebuchet MS"/>
                          <a:sym typeface="Trebuchet MS"/>
                        </a:rPr>
                        <a:t> also used for Eth*) </a:t>
                      </a:r>
                      <a:endParaRPr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6442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Storage</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lang="en-US" sz="1800" u="none" cap="none" strike="noStrike">
                          <a:solidFill>
                            <a:schemeClr val="dk2"/>
                          </a:solidFill>
                          <a:latin typeface="Trebuchet MS"/>
                          <a:ea typeface="Trebuchet MS"/>
                          <a:cs typeface="Trebuchet MS"/>
                          <a:sym typeface="Trebuchet MS"/>
                        </a:rPr>
                        <a:t>OS: 2x 1.92TB M.2 NVME drives</a:t>
                      </a:r>
                      <a:endParaRPr sz="18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1100"/>
                        <a:buFont typeface="Trebuchet MS"/>
                        <a:buNone/>
                      </a:pPr>
                      <a:r>
                        <a:rPr lang="en-US" sz="1800" u="none" cap="none" strike="noStrike">
                          <a:solidFill>
                            <a:schemeClr val="dk2"/>
                          </a:solidFill>
                          <a:latin typeface="Trebuchet MS"/>
                          <a:ea typeface="Trebuchet MS"/>
                          <a:cs typeface="Trebuchet MS"/>
                          <a:sym typeface="Trebuchet MS"/>
                        </a:rPr>
                        <a:t>Internal Storage: 30TB (8x 3.84TB) U.2 NVME drives</a:t>
                      </a:r>
                      <a:endParaRPr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187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Software</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lang="en-US" sz="1800" u="none" cap="none" strike="noStrike">
                          <a:solidFill>
                            <a:schemeClr val="dk2"/>
                          </a:solidFill>
                          <a:latin typeface="Trebuchet MS"/>
                          <a:ea typeface="Trebuchet MS"/>
                          <a:cs typeface="Trebuchet MS"/>
                          <a:sym typeface="Trebuchet MS"/>
                        </a:rPr>
                        <a:t>Ubuntu Linux OS (</a:t>
                      </a:r>
                      <a:r>
                        <a:rPr b="1" lang="en-US" sz="1800" u="none" cap="none" strike="noStrike">
                          <a:solidFill>
                            <a:schemeClr val="dk2"/>
                          </a:solidFill>
                          <a:latin typeface="Trebuchet MS"/>
                          <a:ea typeface="Trebuchet MS"/>
                          <a:cs typeface="Trebuchet MS"/>
                          <a:sym typeface="Trebuchet MS"/>
                        </a:rPr>
                        <a:t>5.3+ kernel</a:t>
                      </a:r>
                      <a:r>
                        <a:rPr lang="en-US" sz="1800" u="none" cap="none" strike="noStrike">
                          <a:solidFill>
                            <a:schemeClr val="dk2"/>
                          </a:solidFill>
                          <a:latin typeface="Trebuchet MS"/>
                          <a:ea typeface="Trebuchet MS"/>
                          <a:cs typeface="Trebuchet MS"/>
                          <a:sym typeface="Trebuchet MS"/>
                        </a:rPr>
                        <a:t>)</a:t>
                      </a:r>
                      <a:endParaRPr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187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System Weight</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lang="en-US" sz="1800" u="none" cap="none" strike="noStrike">
                          <a:solidFill>
                            <a:schemeClr val="dk2"/>
                          </a:solidFill>
                          <a:latin typeface="Trebuchet MS"/>
                          <a:ea typeface="Trebuchet MS"/>
                          <a:cs typeface="Trebuchet MS"/>
                          <a:sym typeface="Trebuchet MS"/>
                        </a:rPr>
                        <a:t>271 lbs (123 kgs)</a:t>
                      </a:r>
                      <a:endParaRPr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622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Packaged System Weight</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lang="en-US" sz="1800" u="none" cap="none" strike="noStrike">
                          <a:solidFill>
                            <a:schemeClr val="dk2"/>
                          </a:solidFill>
                          <a:latin typeface="Trebuchet MS"/>
                          <a:ea typeface="Trebuchet MS"/>
                          <a:cs typeface="Trebuchet MS"/>
                          <a:sym typeface="Trebuchet MS"/>
                        </a:rPr>
                        <a:t>360 lbs (163 kgs)</a:t>
                      </a:r>
                      <a:endParaRPr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917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Height</a:t>
                      </a:r>
                      <a:endParaRPr sz="1800" u="none" cap="none" strike="noStrike">
                        <a:solidFill>
                          <a:schemeClr val="dk2"/>
                        </a:solidFill>
                        <a:latin typeface="Trebuchet MS"/>
                        <a:ea typeface="Trebuchet MS"/>
                        <a:cs typeface="Trebuchet MS"/>
                        <a:sym typeface="Trebuchet MS"/>
                      </a:endParaRPr>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b="1" lang="en-US" sz="1800" u="none" cap="none" strike="noStrike">
                          <a:solidFill>
                            <a:schemeClr val="dk2"/>
                          </a:solidFill>
                          <a:latin typeface="Trebuchet MS"/>
                          <a:ea typeface="Trebuchet MS"/>
                          <a:cs typeface="Trebuchet MS"/>
                          <a:sym typeface="Trebuchet MS"/>
                        </a:rPr>
                        <a:t>6U</a:t>
                      </a:r>
                      <a:endParaRPr b="1" sz="1800" u="none" cap="none" strike="noStrike">
                        <a:solidFill>
                          <a:schemeClr val="dk2"/>
                        </a:solidFill>
                        <a:latin typeface="Trebuchet MS"/>
                        <a:ea typeface="Trebuchet MS"/>
                        <a:cs typeface="Trebuchet MS"/>
                        <a:sym typeface="Trebuchet MS"/>
                      </a:endParaRPr>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9175">
                <a:tc>
                  <a:txBody>
                    <a:bodyPr/>
                    <a:lstStyle/>
                    <a:p>
                      <a:pPr indent="0" lvl="0" marL="0" marR="0" rtl="0" algn="l">
                        <a:lnSpc>
                          <a:spcPct val="100000"/>
                        </a:lnSpc>
                        <a:spcBef>
                          <a:spcPts val="0"/>
                        </a:spcBef>
                        <a:spcAft>
                          <a:spcPts val="0"/>
                        </a:spcAft>
                        <a:buClr>
                          <a:srgbClr val="000000"/>
                        </a:buClr>
                        <a:buSzPts val="1100"/>
                        <a:buFont typeface="Trebuchet MS"/>
                        <a:buNone/>
                      </a:pPr>
                      <a:r>
                        <a:rPr lang="en-US" sz="1800" u="none" cap="none" strike="noStrike">
                          <a:solidFill>
                            <a:schemeClr val="dk2"/>
                          </a:solidFill>
                          <a:latin typeface="Trebuchet MS"/>
                          <a:ea typeface="Trebuchet MS"/>
                          <a:cs typeface="Trebuchet MS"/>
                          <a:sym typeface="Trebuchet MS"/>
                        </a:rPr>
                        <a:t>Operating temp range</a:t>
                      </a:r>
                      <a:endParaRPr sz="1400" u="none" cap="none" strike="noStrike"/>
                    </a:p>
                  </a:txBody>
                  <a:tcPr marT="21575" marB="21575" marR="21575" marL="1828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FFFFFF"/>
                        </a:buClr>
                        <a:buSzPts val="1100"/>
                        <a:buFont typeface="Trebuchet MS"/>
                        <a:buNone/>
                      </a:pPr>
                      <a:r>
                        <a:rPr b="1" lang="en-US" sz="1800" u="none" cap="none" strike="noStrike">
                          <a:solidFill>
                            <a:schemeClr val="dk2"/>
                          </a:solidFill>
                          <a:latin typeface="Trebuchet MS"/>
                          <a:ea typeface="Trebuchet MS"/>
                          <a:cs typeface="Trebuchet MS"/>
                          <a:sym typeface="Trebuchet MS"/>
                        </a:rPr>
                        <a:t>5°C to 30°C </a:t>
                      </a:r>
                      <a:r>
                        <a:rPr b="0" lang="en-US" sz="1800" u="none" cap="none" strike="noStrike">
                          <a:solidFill>
                            <a:schemeClr val="dk2"/>
                          </a:solidFill>
                          <a:latin typeface="Trebuchet MS"/>
                          <a:ea typeface="Trebuchet MS"/>
                          <a:cs typeface="Trebuchet MS"/>
                          <a:sym typeface="Trebuchet MS"/>
                        </a:rPr>
                        <a:t>(41°F to 86°F)</a:t>
                      </a:r>
                      <a:endParaRPr sz="1400" u="none" cap="none" strike="noStrike"/>
                    </a:p>
                  </a:txBody>
                  <a:tcPr marT="21575" marB="21575" marR="77625" marL="7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descr="A picture containing text&#10;&#10;Description automatically generated" id="2548" name="Google Shape;2548;p115"/>
          <p:cNvPicPr preferRelativeResize="0"/>
          <p:nvPr/>
        </p:nvPicPr>
        <p:blipFill rotWithShape="1">
          <a:blip r:embed="rId3">
            <a:alphaModFix/>
          </a:blip>
          <a:srcRect b="0" l="0" r="0" t="0"/>
          <a:stretch/>
        </p:blipFill>
        <p:spPr>
          <a:xfrm>
            <a:off x="9482109" y="3393862"/>
            <a:ext cx="8717384" cy="529403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pic>
        <p:nvPicPr>
          <p:cNvPr id="2554" name="Google Shape;2554;p116"/>
          <p:cNvPicPr preferRelativeResize="0"/>
          <p:nvPr/>
        </p:nvPicPr>
        <p:blipFill rotWithShape="1">
          <a:blip r:embed="rId3">
            <a:alphaModFix/>
          </a:blip>
          <a:srcRect b="0" l="0" r="0" t="0"/>
          <a:stretch/>
        </p:blipFill>
        <p:spPr>
          <a:xfrm>
            <a:off x="2438400" y="-2"/>
            <a:ext cx="13715981" cy="10287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sp>
        <p:nvSpPr>
          <p:cNvPr id="2559" name="Google Shape;2559;p117"/>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모듈성 : 신속한 구축</a:t>
            </a:r>
            <a:endParaRPr/>
          </a:p>
        </p:txBody>
      </p:sp>
      <p:grpSp>
        <p:nvGrpSpPr>
          <p:cNvPr id="2560" name="Google Shape;2560;p117"/>
          <p:cNvGrpSpPr/>
          <p:nvPr/>
        </p:nvGrpSpPr>
        <p:grpSpPr>
          <a:xfrm>
            <a:off x="1113187" y="2128796"/>
            <a:ext cx="16061625" cy="7581900"/>
            <a:chOff x="476250" y="2152650"/>
            <a:chExt cx="16061625" cy="7581900"/>
          </a:xfrm>
        </p:grpSpPr>
        <p:pic>
          <p:nvPicPr>
            <p:cNvPr id="2561" name="Google Shape;2561;p117"/>
            <p:cNvPicPr preferRelativeResize="0"/>
            <p:nvPr/>
          </p:nvPicPr>
          <p:blipFill rotWithShape="1">
            <a:blip r:embed="rId3">
              <a:alphaModFix/>
            </a:blip>
            <a:srcRect b="0" l="0" r="0" t="0"/>
            <a:stretch/>
          </p:blipFill>
          <p:spPr>
            <a:xfrm>
              <a:off x="592455" y="2816344"/>
              <a:ext cx="10754245" cy="6870581"/>
            </a:xfrm>
            <a:prstGeom prst="rect">
              <a:avLst/>
            </a:prstGeom>
            <a:noFill/>
            <a:ln>
              <a:noFill/>
            </a:ln>
          </p:spPr>
        </p:pic>
        <p:pic>
          <p:nvPicPr>
            <p:cNvPr id="2562" name="Google Shape;2562;p117"/>
            <p:cNvPicPr preferRelativeResize="0"/>
            <p:nvPr/>
          </p:nvPicPr>
          <p:blipFill rotWithShape="1">
            <a:blip r:embed="rId4">
              <a:alphaModFix/>
            </a:blip>
            <a:srcRect b="0" l="0" r="0" t="0"/>
            <a:stretch/>
          </p:blipFill>
          <p:spPr>
            <a:xfrm>
              <a:off x="11816618" y="2997320"/>
              <a:ext cx="2120614" cy="6665752"/>
            </a:xfrm>
            <a:prstGeom prst="rect">
              <a:avLst/>
            </a:prstGeom>
            <a:noFill/>
            <a:ln>
              <a:noFill/>
            </a:ln>
          </p:spPr>
        </p:pic>
        <p:sp>
          <p:nvSpPr>
            <p:cNvPr id="2563" name="Google Shape;2563;p117"/>
            <p:cNvSpPr/>
            <p:nvPr/>
          </p:nvSpPr>
          <p:spPr>
            <a:xfrm>
              <a:off x="476250" y="2152650"/>
              <a:ext cx="11108575" cy="75819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Trebuchet MS"/>
                  <a:ea typeface="Trebuchet MS"/>
                  <a:cs typeface="Trebuchet MS"/>
                  <a:sym typeface="Trebuchet MS"/>
                </a:rPr>
                <a:t> Compute: Scalable Unit (SU)</a:t>
              </a:r>
              <a:endParaRPr b="0" i="0" sz="2300" u="none" cap="none" strike="noStrike">
                <a:solidFill>
                  <a:srgbClr val="000000"/>
                </a:solidFill>
                <a:latin typeface="Trebuchet MS"/>
                <a:ea typeface="Trebuchet MS"/>
                <a:cs typeface="Trebuchet MS"/>
                <a:sym typeface="Trebuchet MS"/>
              </a:endParaRPr>
            </a:p>
          </p:txBody>
        </p:sp>
        <p:pic>
          <p:nvPicPr>
            <p:cNvPr id="2564" name="Google Shape;2564;p117"/>
            <p:cNvPicPr preferRelativeResize="0"/>
            <p:nvPr/>
          </p:nvPicPr>
          <p:blipFill rotWithShape="1">
            <a:blip r:embed="rId5">
              <a:alphaModFix/>
            </a:blip>
            <a:srcRect b="0" l="0" r="0" t="0"/>
            <a:stretch/>
          </p:blipFill>
          <p:spPr>
            <a:xfrm>
              <a:off x="14443553" y="3025058"/>
              <a:ext cx="1846990" cy="6643988"/>
            </a:xfrm>
            <a:prstGeom prst="rect">
              <a:avLst/>
            </a:prstGeom>
            <a:noFill/>
            <a:ln>
              <a:noFill/>
            </a:ln>
          </p:spPr>
        </p:pic>
        <p:sp>
          <p:nvSpPr>
            <p:cNvPr id="2565" name="Google Shape;2565;p117"/>
            <p:cNvSpPr/>
            <p:nvPr/>
          </p:nvSpPr>
          <p:spPr>
            <a:xfrm>
              <a:off x="11703075" y="2152650"/>
              <a:ext cx="2320200" cy="75819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Trebuchet MS"/>
                  <a:ea typeface="Trebuchet MS"/>
                  <a:cs typeface="Trebuchet MS"/>
                  <a:sym typeface="Trebuchet MS"/>
                </a:rPr>
                <a:t>Compute Fabric and Mgmt</a:t>
              </a:r>
              <a:endParaRPr b="0" i="0" sz="1800" u="none" cap="none" strike="noStrike">
                <a:solidFill>
                  <a:schemeClr val="lt1"/>
                </a:solidFill>
                <a:latin typeface="Arial"/>
                <a:ea typeface="Arial"/>
                <a:cs typeface="Arial"/>
                <a:sym typeface="Arial"/>
              </a:endParaRPr>
            </a:p>
          </p:txBody>
        </p:sp>
        <p:sp>
          <p:nvSpPr>
            <p:cNvPr id="2566" name="Google Shape;2566;p117"/>
            <p:cNvSpPr/>
            <p:nvPr/>
          </p:nvSpPr>
          <p:spPr>
            <a:xfrm>
              <a:off x="14217675" y="2152650"/>
              <a:ext cx="2320200" cy="75819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Trebuchet MS"/>
                  <a:ea typeface="Trebuchet MS"/>
                  <a:cs typeface="Trebuchet MS"/>
                  <a:sym typeface="Trebuchet MS"/>
                </a:rPr>
                <a:t>Storage</a:t>
              </a:r>
              <a:endParaRPr b="0" i="0" sz="2300" u="none" cap="none" strike="noStrike">
                <a:solidFill>
                  <a:srgbClr val="000000"/>
                </a:solidFill>
                <a:latin typeface="Trebuchet MS"/>
                <a:ea typeface="Trebuchet MS"/>
                <a:cs typeface="Trebuchet MS"/>
                <a:sym typeface="Trebuchet MS"/>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118"/>
          <p:cNvSpPr txBox="1"/>
          <p:nvPr>
            <p:ph type="title"/>
          </p:nvPr>
        </p:nvSpPr>
        <p:spPr>
          <a:xfrm>
            <a:off x="865387" y="1439195"/>
            <a:ext cx="7007337" cy="103105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1400"/>
              <a:buFont typeface="Trebuchet MS"/>
              <a:buNone/>
            </a:pPr>
            <a:r>
              <a:rPr lang="en-US"/>
              <a:t>DGX SUPERPOD</a:t>
            </a:r>
            <a:endParaRPr/>
          </a:p>
        </p:txBody>
      </p:sp>
      <p:sp>
        <p:nvSpPr>
          <p:cNvPr id="2572" name="Google Shape;2572;p118"/>
          <p:cNvSpPr txBox="1"/>
          <p:nvPr>
            <p:ph idx="2" type="body"/>
          </p:nvPr>
        </p:nvSpPr>
        <p:spPr>
          <a:xfrm>
            <a:off x="865387" y="2355540"/>
            <a:ext cx="7007337" cy="87577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0"/>
              <a:buFont typeface="Trebuchet MS"/>
              <a:buNone/>
            </a:pPr>
            <a:r>
              <a:rPr lang="en-US"/>
              <a:t>모듈형 아키텍처</a:t>
            </a:r>
            <a:endParaRPr/>
          </a:p>
        </p:txBody>
      </p:sp>
      <p:sp>
        <p:nvSpPr>
          <p:cNvPr id="2573" name="Google Shape;2573;p118"/>
          <p:cNvSpPr txBox="1"/>
          <p:nvPr/>
        </p:nvSpPr>
        <p:spPr>
          <a:xfrm>
            <a:off x="939150" y="3363338"/>
            <a:ext cx="7638708" cy="6673828"/>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800"/>
              <a:buFont typeface="Trebuchet MS"/>
              <a:buNone/>
            </a:pPr>
            <a:r>
              <a:rPr b="0" i="0" lang="en-US" sz="2400" u="none" cap="none" strike="noStrike">
                <a:solidFill>
                  <a:schemeClr val="accent4"/>
                </a:solidFill>
                <a:latin typeface="Trebuchet MS"/>
                <a:ea typeface="Trebuchet MS"/>
                <a:cs typeface="Trebuchet MS"/>
                <a:sym typeface="Trebuchet MS"/>
              </a:rPr>
              <a:t>1K GPU SuperPOD 클러스터</a:t>
            </a:r>
            <a:endParaRPr b="0" i="0" sz="1400" u="none" cap="none" strike="noStrike">
              <a:solidFill>
                <a:schemeClr val="accent4"/>
              </a:solidFill>
              <a:latin typeface="Arial"/>
              <a:ea typeface="Arial"/>
              <a:cs typeface="Arial"/>
              <a:sym typeface="Arial"/>
            </a:endParaRPr>
          </a:p>
          <a:p>
            <a:pPr indent="-355600" lvl="0" marL="914400" marR="0" rtl="0" algn="l">
              <a:lnSpc>
                <a:spcPct val="115000"/>
              </a:lnSpc>
              <a:spcBef>
                <a:spcPts val="0"/>
              </a:spcBef>
              <a:spcAft>
                <a:spcPts val="0"/>
              </a:spcAft>
              <a:buClr>
                <a:schemeClr val="accent4"/>
              </a:buClr>
              <a:buSzPts val="2000"/>
              <a:buFont typeface="Trebuchet MS"/>
              <a:buChar char="•"/>
            </a:pPr>
            <a:r>
              <a:rPr b="0" i="0" lang="en-US" sz="2000" u="none" cap="none" strike="noStrike">
                <a:solidFill>
                  <a:schemeClr val="accent4"/>
                </a:solidFill>
                <a:latin typeface="Trebuchet MS"/>
                <a:ea typeface="Trebuchet MS"/>
                <a:cs typeface="Trebuchet MS"/>
                <a:sym typeface="Trebuchet MS"/>
              </a:rPr>
              <a:t>GPU POD 에 140 DGX A100 노드 (1,120 GPUs) 존재</a:t>
            </a:r>
            <a:endParaRPr b="0" i="0" sz="2000" u="none" cap="none" strike="noStrike">
              <a:solidFill>
                <a:schemeClr val="accent4"/>
              </a:solidFill>
              <a:latin typeface="Trebuchet MS"/>
              <a:ea typeface="Trebuchet MS"/>
              <a:cs typeface="Trebuchet MS"/>
              <a:sym typeface="Trebuchet MS"/>
            </a:endParaRPr>
          </a:p>
          <a:p>
            <a:pPr indent="-355600" lvl="0" marL="914400" marR="0" rtl="0" algn="l">
              <a:lnSpc>
                <a:spcPct val="115000"/>
              </a:lnSpc>
              <a:spcBef>
                <a:spcPts val="0"/>
              </a:spcBef>
              <a:spcAft>
                <a:spcPts val="0"/>
              </a:spcAft>
              <a:buClr>
                <a:schemeClr val="accent4"/>
              </a:buClr>
              <a:buSzPts val="2000"/>
              <a:buFont typeface="Trebuchet MS"/>
              <a:buChar char="•"/>
            </a:pPr>
            <a:r>
              <a:rPr b="0" i="0" lang="en-US" sz="2000" u="none" cap="none" strike="noStrike">
                <a:solidFill>
                  <a:schemeClr val="accent4"/>
                </a:solidFill>
                <a:latin typeface="Trebuchet MS"/>
                <a:ea typeface="Trebuchet MS"/>
                <a:cs typeface="Trebuchet MS"/>
                <a:sym typeface="Trebuchet MS"/>
              </a:rPr>
              <a:t>Tier 1 고속 스토리지 - Lustre지원 DDN AI400x </a:t>
            </a:r>
            <a:endParaRPr b="0" i="0" sz="2000" u="none" cap="none" strike="noStrike">
              <a:solidFill>
                <a:schemeClr val="accent4"/>
              </a:solidFill>
              <a:latin typeface="Trebuchet MS"/>
              <a:ea typeface="Trebuchet MS"/>
              <a:cs typeface="Trebuchet MS"/>
              <a:sym typeface="Trebuchet MS"/>
            </a:endParaRPr>
          </a:p>
          <a:p>
            <a:pPr indent="-355600" lvl="0" marL="914400" marR="0" rtl="0" algn="l">
              <a:lnSpc>
                <a:spcPct val="115000"/>
              </a:lnSpc>
              <a:spcBef>
                <a:spcPts val="0"/>
              </a:spcBef>
              <a:spcAft>
                <a:spcPts val="0"/>
              </a:spcAft>
              <a:buClr>
                <a:schemeClr val="accent4"/>
              </a:buClr>
              <a:buSzPts val="2000"/>
              <a:buFont typeface="Trebuchet MS"/>
              <a:buChar char="•"/>
            </a:pPr>
            <a:r>
              <a:rPr b="0" i="0" lang="en-US" sz="2000" u="none" cap="none" strike="noStrike">
                <a:solidFill>
                  <a:schemeClr val="accent4"/>
                </a:solidFill>
                <a:latin typeface="Trebuchet MS"/>
                <a:ea typeface="Trebuchet MS"/>
                <a:cs typeface="Trebuchet MS"/>
                <a:sym typeface="Trebuchet MS"/>
              </a:rPr>
              <a:t>Mellanox HDR 200Gb/s InfiniBand – 전체 팻-트리</a:t>
            </a:r>
            <a:endParaRPr b="0" i="0" sz="2000" u="none" cap="none" strike="noStrike">
              <a:solidFill>
                <a:schemeClr val="accent4"/>
              </a:solidFill>
              <a:latin typeface="Arial"/>
              <a:ea typeface="Arial"/>
              <a:cs typeface="Arial"/>
              <a:sym typeface="Arial"/>
            </a:endParaRPr>
          </a:p>
          <a:p>
            <a:pPr indent="-355600" lvl="0" marL="914400" marR="0" rtl="0" algn="l">
              <a:lnSpc>
                <a:spcPct val="115000"/>
              </a:lnSpc>
              <a:spcBef>
                <a:spcPts val="0"/>
              </a:spcBef>
              <a:spcAft>
                <a:spcPts val="0"/>
              </a:spcAft>
              <a:buClr>
                <a:schemeClr val="accent4"/>
              </a:buClr>
              <a:buSzPts val="2000"/>
              <a:buFont typeface="Trebuchet MS"/>
              <a:buChar char="•"/>
            </a:pPr>
            <a:r>
              <a:rPr b="0" i="0" lang="en-US" sz="2000" u="none" cap="none" strike="noStrike">
                <a:solidFill>
                  <a:schemeClr val="accent4"/>
                </a:solidFill>
                <a:latin typeface="Trebuchet MS"/>
                <a:ea typeface="Trebuchet MS"/>
                <a:cs typeface="Trebuchet MS"/>
                <a:sym typeface="Trebuchet MS"/>
              </a:rPr>
              <a:t>AI와 HPC에 최적화된 네트워크</a:t>
            </a:r>
            <a:endParaRPr b="0" i="0" sz="2000" u="none" cap="none" strike="noStrike">
              <a:solidFill>
                <a:schemeClr val="accent4"/>
              </a:solidFill>
              <a:latin typeface="Arial"/>
              <a:ea typeface="Arial"/>
              <a:cs typeface="Arial"/>
              <a:sym typeface="Arial"/>
            </a:endParaRPr>
          </a:p>
          <a:p>
            <a:pPr indent="0" lvl="0" marL="457200" marR="0" rtl="0" algn="l">
              <a:lnSpc>
                <a:spcPct val="115000"/>
              </a:lnSpc>
              <a:spcBef>
                <a:spcPts val="0"/>
              </a:spcBef>
              <a:spcAft>
                <a:spcPts val="0"/>
              </a:spcAft>
              <a:buClr>
                <a:schemeClr val="dk2"/>
              </a:buClr>
              <a:buSzPts val="1100"/>
              <a:buFont typeface="Arial"/>
              <a:buNone/>
            </a:pPr>
            <a:r>
              <a:t/>
            </a:r>
            <a:endParaRPr b="0" i="0" sz="2000" u="none" cap="none" strike="noStrike">
              <a:solidFill>
                <a:schemeClr val="accent4"/>
              </a:solidFill>
              <a:latin typeface="Trebuchet MS"/>
              <a:ea typeface="Trebuchet MS"/>
              <a:cs typeface="Trebuchet MS"/>
              <a:sym typeface="Trebuchet MS"/>
            </a:endParaRPr>
          </a:p>
          <a:p>
            <a:pPr indent="0" lvl="0" marL="0" marR="0" rtl="0" algn="l">
              <a:lnSpc>
                <a:spcPct val="115000"/>
              </a:lnSpc>
              <a:spcBef>
                <a:spcPts val="0"/>
              </a:spcBef>
              <a:spcAft>
                <a:spcPts val="0"/>
              </a:spcAft>
              <a:buClr>
                <a:schemeClr val="dk1"/>
              </a:buClr>
              <a:buSzPts val="1800"/>
              <a:buFont typeface="Trebuchet MS"/>
              <a:buNone/>
            </a:pPr>
            <a:r>
              <a:rPr b="0" i="0" lang="en-US" sz="2400" u="none" cap="none" strike="noStrike">
                <a:solidFill>
                  <a:schemeClr val="accent4"/>
                </a:solidFill>
                <a:latin typeface="Trebuchet MS"/>
                <a:ea typeface="Trebuchet MS"/>
                <a:cs typeface="Trebuchet MS"/>
                <a:sym typeface="Trebuchet MS"/>
              </a:rPr>
              <a:t>DGX A100 노드</a:t>
            </a:r>
            <a:endParaRPr b="0" i="0" sz="1000" u="none" cap="none" strike="noStrike">
              <a:solidFill>
                <a:schemeClr val="accent4"/>
              </a:solidFill>
              <a:latin typeface="Arial"/>
              <a:ea typeface="Arial"/>
              <a:cs typeface="Arial"/>
              <a:sym typeface="Arial"/>
            </a:endParaRPr>
          </a:p>
          <a:p>
            <a:pPr indent="-355600" lvl="0" marL="914400" marR="0" rtl="0" algn="l">
              <a:lnSpc>
                <a:spcPct val="115000"/>
              </a:lnSpc>
              <a:spcBef>
                <a:spcPts val="0"/>
              </a:spcBef>
              <a:spcAft>
                <a:spcPts val="0"/>
              </a:spcAft>
              <a:buClr>
                <a:schemeClr val="accent4"/>
              </a:buClr>
              <a:buSzPts val="2000"/>
              <a:buFont typeface="Trebuchet MS"/>
              <a:buChar char="•"/>
            </a:pPr>
            <a:r>
              <a:rPr b="0" i="0" lang="en-US" sz="2000" u="none" cap="none" strike="noStrike">
                <a:solidFill>
                  <a:schemeClr val="accent4"/>
                </a:solidFill>
                <a:latin typeface="Trebuchet MS"/>
                <a:ea typeface="Trebuchet MS"/>
                <a:cs typeface="Trebuchet MS"/>
                <a:sym typeface="Trebuchet MS"/>
              </a:rPr>
              <a:t>2x AMD 7742 EPYC CPUs + 8x A100 GPUs</a:t>
            </a:r>
            <a:endParaRPr b="0" i="0" sz="2000" u="none" cap="none" strike="noStrike">
              <a:solidFill>
                <a:schemeClr val="accent4"/>
              </a:solidFill>
              <a:latin typeface="Arial"/>
              <a:ea typeface="Arial"/>
              <a:cs typeface="Arial"/>
              <a:sym typeface="Arial"/>
            </a:endParaRPr>
          </a:p>
          <a:p>
            <a:pPr indent="-355600" lvl="0" marL="914400" marR="0" rtl="0" algn="l">
              <a:lnSpc>
                <a:spcPct val="115000"/>
              </a:lnSpc>
              <a:spcBef>
                <a:spcPts val="0"/>
              </a:spcBef>
              <a:spcAft>
                <a:spcPts val="0"/>
              </a:spcAft>
              <a:buClr>
                <a:schemeClr val="accent4"/>
              </a:buClr>
              <a:buSzPts val="2000"/>
              <a:buFont typeface="Trebuchet MS"/>
              <a:buChar char="•"/>
            </a:pPr>
            <a:r>
              <a:rPr b="0" i="0" lang="en-US" sz="2000" u="none" cap="none" strike="noStrike">
                <a:solidFill>
                  <a:schemeClr val="accent4"/>
                </a:solidFill>
                <a:latin typeface="Trebuchet MS"/>
                <a:ea typeface="Trebuchet MS"/>
                <a:cs typeface="Trebuchet MS"/>
                <a:sym typeface="Trebuchet MS"/>
              </a:rPr>
              <a:t>NVLINK 3.0 완전히 연결된 스위치</a:t>
            </a:r>
            <a:endParaRPr b="0" i="0" sz="2000" u="none" cap="none" strike="noStrike">
              <a:solidFill>
                <a:schemeClr val="accent4"/>
              </a:solidFill>
              <a:latin typeface="Arial"/>
              <a:ea typeface="Arial"/>
              <a:cs typeface="Arial"/>
              <a:sym typeface="Arial"/>
            </a:endParaRPr>
          </a:p>
          <a:p>
            <a:pPr indent="-355600" lvl="0" marL="914400" marR="0" rtl="0" algn="l">
              <a:lnSpc>
                <a:spcPct val="115000"/>
              </a:lnSpc>
              <a:spcBef>
                <a:spcPts val="0"/>
              </a:spcBef>
              <a:spcAft>
                <a:spcPts val="0"/>
              </a:spcAft>
              <a:buClr>
                <a:schemeClr val="accent4"/>
              </a:buClr>
              <a:buSzPts val="2000"/>
              <a:buFont typeface="Trebuchet MS"/>
              <a:buChar char="•"/>
            </a:pPr>
            <a:r>
              <a:rPr b="0" i="0" lang="en-US" sz="2000" u="none" cap="none" strike="noStrike">
                <a:solidFill>
                  <a:schemeClr val="accent4"/>
                </a:solidFill>
                <a:latin typeface="Trebuchet MS"/>
                <a:ea typeface="Trebuchet MS"/>
                <a:cs typeface="Trebuchet MS"/>
                <a:sym typeface="Trebuchet MS"/>
              </a:rPr>
              <a:t>8 Compute + 2 Storage HDR IB Ports</a:t>
            </a:r>
            <a:endParaRPr b="0" i="0" sz="2000" u="none" cap="none" strike="noStrike">
              <a:solidFill>
                <a:schemeClr val="accent4"/>
              </a:solidFill>
              <a:latin typeface="Arial"/>
              <a:ea typeface="Arial"/>
              <a:cs typeface="Arial"/>
              <a:sym typeface="Arial"/>
            </a:endParaRPr>
          </a:p>
          <a:p>
            <a:pPr indent="0" lvl="0" marL="1371600" marR="0" rtl="0" algn="l">
              <a:lnSpc>
                <a:spcPct val="115000"/>
              </a:lnSpc>
              <a:spcBef>
                <a:spcPts val="0"/>
              </a:spcBef>
              <a:spcAft>
                <a:spcPts val="0"/>
              </a:spcAft>
              <a:buClr>
                <a:schemeClr val="dk1"/>
              </a:buClr>
              <a:buSzPts val="1800"/>
              <a:buFont typeface="Trebuchet MS"/>
              <a:buNone/>
            </a:pPr>
            <a:r>
              <a:t/>
            </a:r>
            <a:endParaRPr b="0" i="0" sz="2000" u="none" cap="none" strike="noStrike">
              <a:solidFill>
                <a:schemeClr val="accent4"/>
              </a:solidFill>
              <a:latin typeface="Trebuchet MS"/>
              <a:ea typeface="Trebuchet MS"/>
              <a:cs typeface="Trebuchet MS"/>
              <a:sym typeface="Trebuchet MS"/>
            </a:endParaRPr>
          </a:p>
          <a:p>
            <a:pPr indent="0" lvl="0" marL="0" marR="0" rtl="0" algn="l">
              <a:lnSpc>
                <a:spcPct val="115000"/>
              </a:lnSpc>
              <a:spcBef>
                <a:spcPts val="0"/>
              </a:spcBef>
              <a:spcAft>
                <a:spcPts val="0"/>
              </a:spcAft>
              <a:buClr>
                <a:schemeClr val="dk1"/>
              </a:buClr>
              <a:buSzPts val="1800"/>
              <a:buFont typeface="Trebuchet MS"/>
              <a:buNone/>
            </a:pPr>
            <a:r>
              <a:rPr b="1" i="0" lang="en-US" sz="2400" u="none" cap="none" strike="noStrike">
                <a:solidFill>
                  <a:schemeClr val="accent4"/>
                </a:solidFill>
                <a:latin typeface="Trebuchet MS"/>
                <a:ea typeface="Trebuchet MS"/>
                <a:cs typeface="Trebuchet MS"/>
                <a:sym typeface="Trebuchet MS"/>
              </a:rPr>
              <a:t>고속 인터커넥트</a:t>
            </a:r>
            <a:endParaRPr b="0" i="0" sz="2400" u="none" cap="none" strike="noStrike">
              <a:solidFill>
                <a:schemeClr val="accent4"/>
              </a:solidFill>
              <a:latin typeface="Trebuchet MS"/>
              <a:ea typeface="Trebuchet MS"/>
              <a:cs typeface="Trebuchet MS"/>
              <a:sym typeface="Trebuchet MS"/>
            </a:endParaRPr>
          </a:p>
          <a:p>
            <a:pPr indent="-355600" lvl="0" marL="914400" marR="0" rtl="0" algn="l">
              <a:lnSpc>
                <a:spcPct val="115000"/>
              </a:lnSpc>
              <a:spcBef>
                <a:spcPts val="0"/>
              </a:spcBef>
              <a:spcAft>
                <a:spcPts val="0"/>
              </a:spcAft>
              <a:buClr>
                <a:schemeClr val="accent4"/>
              </a:buClr>
              <a:buSzPts val="2000"/>
              <a:buFont typeface="Trebuchet MS"/>
              <a:buChar char="•"/>
            </a:pPr>
            <a:r>
              <a:rPr b="0" i="0" lang="en-US" sz="2000" u="none" cap="none" strike="noStrike">
                <a:solidFill>
                  <a:schemeClr val="accent4"/>
                </a:solidFill>
                <a:latin typeface="Trebuchet MS"/>
                <a:ea typeface="Trebuchet MS"/>
                <a:cs typeface="Trebuchet MS"/>
                <a:sym typeface="Trebuchet MS"/>
              </a:rPr>
              <a:t>모듈형 IB Fat-tree</a:t>
            </a:r>
            <a:endParaRPr b="0" i="0" sz="2000" u="none" cap="none" strike="noStrike">
              <a:solidFill>
                <a:schemeClr val="accent4"/>
              </a:solidFill>
              <a:latin typeface="Arial"/>
              <a:ea typeface="Arial"/>
              <a:cs typeface="Arial"/>
              <a:sym typeface="Arial"/>
            </a:endParaRPr>
          </a:p>
          <a:p>
            <a:pPr indent="-355600" lvl="0" marL="914400" marR="0" rtl="0" algn="l">
              <a:lnSpc>
                <a:spcPct val="115000"/>
              </a:lnSpc>
              <a:spcBef>
                <a:spcPts val="0"/>
              </a:spcBef>
              <a:spcAft>
                <a:spcPts val="0"/>
              </a:spcAft>
              <a:buClr>
                <a:schemeClr val="accent4"/>
              </a:buClr>
              <a:buSzPts val="2000"/>
              <a:buFont typeface="Trebuchet MS"/>
              <a:buChar char="•"/>
            </a:pPr>
            <a:r>
              <a:rPr b="0" i="0" lang="en-US" sz="2000" u="none" cap="none" strike="noStrike">
                <a:solidFill>
                  <a:schemeClr val="accent4"/>
                </a:solidFill>
                <a:latin typeface="Trebuchet MS"/>
                <a:ea typeface="Trebuchet MS"/>
                <a:cs typeface="Trebuchet MS"/>
                <a:sym typeface="Trebuchet MS"/>
              </a:rPr>
              <a:t>Compute vs Storage를 위한 별도 네트워크</a:t>
            </a:r>
            <a:endParaRPr b="0" i="0" sz="2000" u="none" cap="none" strike="noStrike">
              <a:solidFill>
                <a:schemeClr val="accent4"/>
              </a:solidFill>
              <a:latin typeface="Arial"/>
              <a:ea typeface="Arial"/>
              <a:cs typeface="Arial"/>
              <a:sym typeface="Arial"/>
            </a:endParaRPr>
          </a:p>
          <a:p>
            <a:pPr indent="-355600" lvl="0" marL="914400" marR="0" rtl="0" algn="l">
              <a:lnSpc>
                <a:spcPct val="115000"/>
              </a:lnSpc>
              <a:spcBef>
                <a:spcPts val="0"/>
              </a:spcBef>
              <a:spcAft>
                <a:spcPts val="0"/>
              </a:spcAft>
              <a:buClr>
                <a:schemeClr val="accent4"/>
              </a:buClr>
              <a:buSzPts val="2000"/>
              <a:buFont typeface="Trebuchet MS"/>
              <a:buChar char="•"/>
            </a:pPr>
            <a:r>
              <a:rPr b="0" i="0" lang="en-US" sz="2000" u="none" cap="none" strike="noStrike">
                <a:solidFill>
                  <a:schemeClr val="accent4"/>
                </a:solidFill>
                <a:latin typeface="Trebuchet MS"/>
                <a:ea typeface="Trebuchet MS"/>
                <a:cs typeface="Trebuchet MS"/>
                <a:sym typeface="Trebuchet MS"/>
              </a:rPr>
              <a:t>오프로드에 대한 적응형 라우팅과 SharpV2 지원</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1500"/>
              </a:spcBef>
              <a:spcAft>
                <a:spcPts val="1500"/>
              </a:spcAft>
              <a:buClr>
                <a:schemeClr val="dk1"/>
              </a:buClr>
              <a:buSzPts val="1800"/>
              <a:buFont typeface="Trebuchet MS"/>
              <a:buNone/>
            </a:pPr>
            <a:r>
              <a:t/>
            </a:r>
            <a:endParaRPr b="0" i="0" sz="2000" u="none" cap="none" strike="noStrike">
              <a:solidFill>
                <a:schemeClr val="accent4"/>
              </a:solidFill>
              <a:latin typeface="Trebuchet MS"/>
              <a:ea typeface="Trebuchet MS"/>
              <a:cs typeface="Trebuchet MS"/>
              <a:sym typeface="Trebuchet MS"/>
            </a:endParaRPr>
          </a:p>
        </p:txBody>
      </p:sp>
      <p:sp>
        <p:nvSpPr>
          <p:cNvPr id="2574" name="Google Shape;2574;p118"/>
          <p:cNvSpPr/>
          <p:nvPr/>
        </p:nvSpPr>
        <p:spPr>
          <a:xfrm>
            <a:off x="9491900" y="0"/>
            <a:ext cx="8812800" cy="10287000"/>
          </a:xfrm>
          <a:prstGeom prst="rect">
            <a:avLst/>
          </a:prstGeom>
          <a:solidFill>
            <a:srgbClr val="EFEFEF"/>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2575" name="Google Shape;2575;p118"/>
          <p:cNvSpPr/>
          <p:nvPr/>
        </p:nvSpPr>
        <p:spPr>
          <a:xfrm>
            <a:off x="9815190" y="3833408"/>
            <a:ext cx="8181000" cy="993600"/>
          </a:xfrm>
          <a:prstGeom prst="trapezoid">
            <a:avLst>
              <a:gd fmla="val 382188" name="adj"/>
            </a:avLst>
          </a:prstGeom>
          <a:gradFill>
            <a:gsLst>
              <a:gs pos="0">
                <a:srgbClr val="868686">
                  <a:alpha val="0"/>
                </a:srgbClr>
              </a:gs>
              <a:gs pos="100000">
                <a:srgbClr val="868686"/>
              </a:gs>
            </a:gsLst>
            <a:lin ang="5400012" scaled="0"/>
          </a:gra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2576" name="Google Shape;2576;p118"/>
          <p:cNvSpPr/>
          <p:nvPr/>
        </p:nvSpPr>
        <p:spPr>
          <a:xfrm>
            <a:off x="9815200" y="4838250"/>
            <a:ext cx="8166600" cy="4793400"/>
          </a:xfrm>
          <a:prstGeom prst="rect">
            <a:avLst/>
          </a:prstGeom>
          <a:solidFill>
            <a:srgbClr val="FFFFFF"/>
          </a:solidFill>
          <a:ln cap="flat" cmpd="sng" w="9525">
            <a:solidFill>
              <a:srgbClr val="B3B3B3"/>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2577" name="Google Shape;2577;p118"/>
          <p:cNvSpPr/>
          <p:nvPr/>
        </p:nvSpPr>
        <p:spPr>
          <a:xfrm>
            <a:off x="10165999" y="5188000"/>
            <a:ext cx="4498800" cy="456000"/>
          </a:xfrm>
          <a:prstGeom prst="rect">
            <a:avLst/>
          </a:prstGeom>
          <a:solidFill>
            <a:srgbClr val="0071C5"/>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Distributed Core Switches</a:t>
            </a:r>
            <a:endParaRPr b="0" i="0" sz="1600" u="none" cap="none" strike="noStrike">
              <a:solidFill>
                <a:srgbClr val="000000"/>
              </a:solidFill>
              <a:latin typeface="Arial"/>
              <a:ea typeface="Arial"/>
              <a:cs typeface="Arial"/>
              <a:sym typeface="Arial"/>
            </a:endParaRPr>
          </a:p>
        </p:txBody>
      </p:sp>
      <p:sp>
        <p:nvSpPr>
          <p:cNvPr id="2578" name="Google Shape;2578;p118"/>
          <p:cNvSpPr txBox="1"/>
          <p:nvPr/>
        </p:nvSpPr>
        <p:spPr>
          <a:xfrm>
            <a:off x="12572348" y="4151350"/>
            <a:ext cx="2656800" cy="572400"/>
          </a:xfrm>
          <a:prstGeom prst="rect">
            <a:avLst/>
          </a:prstGeom>
          <a:noFill/>
          <a:ln>
            <a:noFill/>
          </a:ln>
        </p:spPr>
        <p:txBody>
          <a:bodyPr anchorCtr="0" anchor="ctr"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2800"/>
              <a:buFont typeface="Arial"/>
              <a:buNone/>
            </a:pPr>
            <a:r>
              <a:rPr b="1" i="0" lang="en-US" sz="2800" u="none" cap="none" strike="noStrike">
                <a:solidFill>
                  <a:srgbClr val="FFFFFF"/>
                </a:solidFill>
                <a:latin typeface="Trebuchet MS"/>
                <a:ea typeface="Trebuchet MS"/>
                <a:cs typeface="Trebuchet MS"/>
                <a:sym typeface="Trebuchet MS"/>
              </a:rPr>
              <a:t>1K GPU POD</a:t>
            </a:r>
            <a:endParaRPr b="0" i="0" sz="2800" u="none" cap="none" strike="noStrike">
              <a:solidFill>
                <a:srgbClr val="000000"/>
              </a:solidFill>
              <a:latin typeface="Arial"/>
              <a:ea typeface="Arial"/>
              <a:cs typeface="Arial"/>
              <a:sym typeface="Arial"/>
            </a:endParaRPr>
          </a:p>
        </p:txBody>
      </p:sp>
      <p:sp>
        <p:nvSpPr>
          <p:cNvPr id="2579" name="Google Shape;2579;p118"/>
          <p:cNvSpPr/>
          <p:nvPr/>
        </p:nvSpPr>
        <p:spPr>
          <a:xfrm>
            <a:off x="10165999" y="6048350"/>
            <a:ext cx="4498800" cy="456000"/>
          </a:xfrm>
          <a:prstGeom prst="rect">
            <a:avLst/>
          </a:prstGeom>
          <a:solidFill>
            <a:srgbClr val="0071C5"/>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100"/>
              <a:buFont typeface="Arial"/>
              <a:buNone/>
            </a:pPr>
            <a:r>
              <a:rPr b="0" i="0" lang="en-US" sz="1600" u="none" cap="none" strike="noStrike">
                <a:solidFill>
                  <a:srgbClr val="FFFFFF"/>
                </a:solidFill>
                <a:latin typeface="Trebuchet MS"/>
                <a:ea typeface="Trebuchet MS"/>
                <a:cs typeface="Trebuchet MS"/>
                <a:sym typeface="Trebuchet MS"/>
              </a:rPr>
              <a:t>Spine Switches</a:t>
            </a:r>
            <a:endParaRPr b="0" i="0" sz="1600" u="none" cap="none" strike="noStrike">
              <a:solidFill>
                <a:srgbClr val="000000"/>
              </a:solidFill>
              <a:latin typeface="Arial"/>
              <a:ea typeface="Arial"/>
              <a:cs typeface="Arial"/>
              <a:sym typeface="Arial"/>
            </a:endParaRPr>
          </a:p>
        </p:txBody>
      </p:sp>
      <p:sp>
        <p:nvSpPr>
          <p:cNvPr id="2580" name="Google Shape;2580;p118"/>
          <p:cNvSpPr/>
          <p:nvPr/>
        </p:nvSpPr>
        <p:spPr>
          <a:xfrm>
            <a:off x="10165999" y="6908750"/>
            <a:ext cx="4498800" cy="456000"/>
          </a:xfrm>
          <a:prstGeom prst="rect">
            <a:avLst/>
          </a:prstGeom>
          <a:solidFill>
            <a:srgbClr val="0071C5"/>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Leaf Switches</a:t>
            </a:r>
            <a:endParaRPr b="0" i="0" sz="1600" u="none" cap="none" strike="noStrike">
              <a:solidFill>
                <a:srgbClr val="000000"/>
              </a:solidFill>
              <a:latin typeface="Arial"/>
              <a:ea typeface="Arial"/>
              <a:cs typeface="Arial"/>
              <a:sym typeface="Arial"/>
            </a:endParaRPr>
          </a:p>
        </p:txBody>
      </p:sp>
      <p:grpSp>
        <p:nvGrpSpPr>
          <p:cNvPr id="2581" name="Google Shape;2581;p118"/>
          <p:cNvGrpSpPr/>
          <p:nvPr/>
        </p:nvGrpSpPr>
        <p:grpSpPr>
          <a:xfrm>
            <a:off x="10462038" y="7386430"/>
            <a:ext cx="1312684" cy="483000"/>
            <a:chOff x="1162003" y="4692713"/>
            <a:chExt cx="656342" cy="241500"/>
          </a:xfrm>
        </p:grpSpPr>
        <p:cxnSp>
          <p:nvCxnSpPr>
            <p:cNvPr id="2582" name="Google Shape;2582;p118"/>
            <p:cNvCxnSpPr/>
            <p:nvPr/>
          </p:nvCxnSpPr>
          <p:spPr>
            <a:xfrm rot="10800000">
              <a:off x="1162003"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83" name="Google Shape;2583;p118"/>
            <p:cNvCxnSpPr/>
            <p:nvPr/>
          </p:nvCxnSpPr>
          <p:spPr>
            <a:xfrm rot="10800000">
              <a:off x="1255766"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84" name="Google Shape;2584;p118"/>
            <p:cNvCxnSpPr/>
            <p:nvPr/>
          </p:nvCxnSpPr>
          <p:spPr>
            <a:xfrm rot="10800000">
              <a:off x="1349529"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85" name="Google Shape;2585;p118"/>
            <p:cNvCxnSpPr/>
            <p:nvPr/>
          </p:nvCxnSpPr>
          <p:spPr>
            <a:xfrm rot="10800000">
              <a:off x="1443292"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86" name="Google Shape;2586;p118"/>
            <p:cNvCxnSpPr/>
            <p:nvPr/>
          </p:nvCxnSpPr>
          <p:spPr>
            <a:xfrm rot="10800000">
              <a:off x="1537055"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87" name="Google Shape;2587;p118"/>
            <p:cNvCxnSpPr/>
            <p:nvPr/>
          </p:nvCxnSpPr>
          <p:spPr>
            <a:xfrm rot="10800000">
              <a:off x="1630818"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88" name="Google Shape;2588;p118"/>
            <p:cNvCxnSpPr/>
            <p:nvPr/>
          </p:nvCxnSpPr>
          <p:spPr>
            <a:xfrm rot="10800000">
              <a:off x="1724581"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89" name="Google Shape;2589;p118"/>
            <p:cNvCxnSpPr/>
            <p:nvPr/>
          </p:nvCxnSpPr>
          <p:spPr>
            <a:xfrm rot="10800000">
              <a:off x="1818345" y="4692713"/>
              <a:ext cx="0" cy="241500"/>
            </a:xfrm>
            <a:prstGeom prst="straightConnector1">
              <a:avLst/>
            </a:prstGeom>
            <a:noFill/>
            <a:ln cap="flat" cmpd="sng" w="9525">
              <a:solidFill>
                <a:srgbClr val="868686"/>
              </a:solidFill>
              <a:prstDash val="solid"/>
              <a:round/>
              <a:headEnd len="sm" w="sm" type="none"/>
              <a:tailEnd len="med" w="med" type="triangle"/>
            </a:ln>
          </p:spPr>
        </p:cxnSp>
      </p:grpSp>
      <p:grpSp>
        <p:nvGrpSpPr>
          <p:cNvPr id="2590" name="Google Shape;2590;p118"/>
          <p:cNvGrpSpPr/>
          <p:nvPr/>
        </p:nvGrpSpPr>
        <p:grpSpPr>
          <a:xfrm>
            <a:off x="12995526" y="7386430"/>
            <a:ext cx="1312684" cy="483000"/>
            <a:chOff x="1162003" y="4692713"/>
            <a:chExt cx="656342" cy="241500"/>
          </a:xfrm>
        </p:grpSpPr>
        <p:cxnSp>
          <p:nvCxnSpPr>
            <p:cNvPr id="2591" name="Google Shape;2591;p118"/>
            <p:cNvCxnSpPr/>
            <p:nvPr/>
          </p:nvCxnSpPr>
          <p:spPr>
            <a:xfrm rot="10800000">
              <a:off x="1162003"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92" name="Google Shape;2592;p118"/>
            <p:cNvCxnSpPr/>
            <p:nvPr/>
          </p:nvCxnSpPr>
          <p:spPr>
            <a:xfrm rot="10800000">
              <a:off x="1255766"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93" name="Google Shape;2593;p118"/>
            <p:cNvCxnSpPr/>
            <p:nvPr/>
          </p:nvCxnSpPr>
          <p:spPr>
            <a:xfrm rot="10800000">
              <a:off x="1349529"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94" name="Google Shape;2594;p118"/>
            <p:cNvCxnSpPr/>
            <p:nvPr/>
          </p:nvCxnSpPr>
          <p:spPr>
            <a:xfrm rot="10800000">
              <a:off x="1443292"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95" name="Google Shape;2595;p118"/>
            <p:cNvCxnSpPr/>
            <p:nvPr/>
          </p:nvCxnSpPr>
          <p:spPr>
            <a:xfrm rot="10800000">
              <a:off x="1537055"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96" name="Google Shape;2596;p118"/>
            <p:cNvCxnSpPr/>
            <p:nvPr/>
          </p:nvCxnSpPr>
          <p:spPr>
            <a:xfrm rot="10800000">
              <a:off x="1630818"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97" name="Google Shape;2597;p118"/>
            <p:cNvCxnSpPr/>
            <p:nvPr/>
          </p:nvCxnSpPr>
          <p:spPr>
            <a:xfrm rot="10800000">
              <a:off x="1724581"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598" name="Google Shape;2598;p118"/>
            <p:cNvCxnSpPr/>
            <p:nvPr/>
          </p:nvCxnSpPr>
          <p:spPr>
            <a:xfrm rot="10800000">
              <a:off x="1818345" y="4692713"/>
              <a:ext cx="0" cy="241500"/>
            </a:xfrm>
            <a:prstGeom prst="straightConnector1">
              <a:avLst/>
            </a:prstGeom>
            <a:noFill/>
            <a:ln cap="flat" cmpd="sng" w="9525">
              <a:solidFill>
                <a:srgbClr val="868686"/>
              </a:solidFill>
              <a:prstDash val="solid"/>
              <a:round/>
              <a:headEnd len="sm" w="sm" type="none"/>
              <a:tailEnd len="med" w="med" type="triangle"/>
            </a:ln>
          </p:spPr>
        </p:cxnSp>
      </p:grpSp>
      <p:sp>
        <p:nvSpPr>
          <p:cNvPr id="2599" name="Google Shape;2599;p118"/>
          <p:cNvSpPr/>
          <p:nvPr/>
        </p:nvSpPr>
        <p:spPr>
          <a:xfrm>
            <a:off x="15707202" y="7880950"/>
            <a:ext cx="1579200" cy="832800"/>
          </a:xfrm>
          <a:prstGeom prst="rect">
            <a:avLst/>
          </a:prstGeom>
          <a:solidFill>
            <a:srgbClr val="E4AF09"/>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Storage</a:t>
            </a:r>
            <a:endParaRPr b="0" i="0" sz="1600" u="none" cap="none" strike="noStrike">
              <a:solidFill>
                <a:srgbClr val="000000"/>
              </a:solidFill>
              <a:latin typeface="Arial"/>
              <a:ea typeface="Arial"/>
              <a:cs typeface="Arial"/>
              <a:sym typeface="Arial"/>
            </a:endParaRPr>
          </a:p>
        </p:txBody>
      </p:sp>
      <p:grpSp>
        <p:nvGrpSpPr>
          <p:cNvPr id="2600" name="Google Shape;2600;p118"/>
          <p:cNvGrpSpPr/>
          <p:nvPr/>
        </p:nvGrpSpPr>
        <p:grpSpPr>
          <a:xfrm>
            <a:off x="15859603" y="7386430"/>
            <a:ext cx="1312684" cy="483000"/>
            <a:chOff x="1162003" y="4692713"/>
            <a:chExt cx="656342" cy="241500"/>
          </a:xfrm>
        </p:grpSpPr>
        <p:cxnSp>
          <p:nvCxnSpPr>
            <p:cNvPr id="2601" name="Google Shape;2601;p118"/>
            <p:cNvCxnSpPr/>
            <p:nvPr/>
          </p:nvCxnSpPr>
          <p:spPr>
            <a:xfrm rot="10800000">
              <a:off x="1162003"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02" name="Google Shape;2602;p118"/>
            <p:cNvCxnSpPr/>
            <p:nvPr/>
          </p:nvCxnSpPr>
          <p:spPr>
            <a:xfrm rot="10800000">
              <a:off x="1255766"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03" name="Google Shape;2603;p118"/>
            <p:cNvCxnSpPr/>
            <p:nvPr/>
          </p:nvCxnSpPr>
          <p:spPr>
            <a:xfrm rot="10800000">
              <a:off x="1724581"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04" name="Google Shape;2604;p118"/>
            <p:cNvCxnSpPr/>
            <p:nvPr/>
          </p:nvCxnSpPr>
          <p:spPr>
            <a:xfrm rot="10800000">
              <a:off x="1818345" y="4692713"/>
              <a:ext cx="0" cy="241500"/>
            </a:xfrm>
            <a:prstGeom prst="straightConnector1">
              <a:avLst/>
            </a:prstGeom>
            <a:noFill/>
            <a:ln cap="flat" cmpd="sng" w="9525">
              <a:solidFill>
                <a:srgbClr val="868686"/>
              </a:solidFill>
              <a:prstDash val="solid"/>
              <a:round/>
              <a:headEnd len="sm" w="sm" type="none"/>
              <a:tailEnd len="med" w="med" type="triangle"/>
            </a:ln>
          </p:spPr>
        </p:cxnSp>
      </p:grpSp>
      <p:sp>
        <p:nvSpPr>
          <p:cNvPr id="2605" name="Google Shape;2605;p118"/>
          <p:cNvSpPr txBox="1"/>
          <p:nvPr/>
        </p:nvSpPr>
        <p:spPr>
          <a:xfrm>
            <a:off x="11995308" y="7794948"/>
            <a:ext cx="747600" cy="738600"/>
          </a:xfrm>
          <a:prstGeom prst="rect">
            <a:avLst/>
          </a:prstGeom>
          <a:noFill/>
          <a:ln>
            <a:noFill/>
          </a:ln>
        </p:spPr>
        <p:txBody>
          <a:bodyPr anchorCtr="0" anchor="ctr"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4000"/>
              <a:buFont typeface="Arial"/>
              <a:buNone/>
            </a:pPr>
            <a:r>
              <a:rPr b="0" i="0" lang="en-US" sz="4000" u="none" cap="none" strike="noStrike">
                <a:solidFill>
                  <a:srgbClr val="868686"/>
                </a:solidFill>
                <a:latin typeface="Trebuchet MS"/>
                <a:ea typeface="Trebuchet MS"/>
                <a:cs typeface="Trebuchet MS"/>
                <a:sym typeface="Trebuchet MS"/>
              </a:rPr>
              <a:t>…</a:t>
            </a:r>
            <a:endParaRPr b="0" i="0" sz="4000" u="none" cap="none" strike="noStrike">
              <a:solidFill>
                <a:srgbClr val="000000"/>
              </a:solidFill>
              <a:latin typeface="Arial"/>
              <a:ea typeface="Arial"/>
              <a:cs typeface="Arial"/>
              <a:sym typeface="Arial"/>
            </a:endParaRPr>
          </a:p>
        </p:txBody>
      </p:sp>
      <p:sp>
        <p:nvSpPr>
          <p:cNvPr id="2606" name="Google Shape;2606;p118"/>
          <p:cNvSpPr txBox="1"/>
          <p:nvPr/>
        </p:nvSpPr>
        <p:spPr>
          <a:xfrm>
            <a:off x="16127148" y="7173686"/>
            <a:ext cx="747600" cy="738600"/>
          </a:xfrm>
          <a:prstGeom prst="rect">
            <a:avLst/>
          </a:prstGeom>
          <a:noFill/>
          <a:ln>
            <a:noFill/>
          </a:ln>
        </p:spPr>
        <p:txBody>
          <a:bodyPr anchorCtr="0" anchor="ctr"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4000"/>
              <a:buFont typeface="Arial"/>
              <a:buNone/>
            </a:pPr>
            <a:r>
              <a:rPr b="0" i="0" lang="en-US" sz="4000" u="none" cap="none" strike="noStrike">
                <a:solidFill>
                  <a:srgbClr val="868686"/>
                </a:solidFill>
                <a:latin typeface="Trebuchet MS"/>
                <a:ea typeface="Trebuchet MS"/>
                <a:cs typeface="Trebuchet MS"/>
                <a:sym typeface="Trebuchet MS"/>
              </a:rPr>
              <a:t>…</a:t>
            </a:r>
            <a:endParaRPr b="0" i="0" sz="4000" u="none" cap="none" strike="noStrike">
              <a:solidFill>
                <a:srgbClr val="000000"/>
              </a:solidFill>
              <a:latin typeface="Arial"/>
              <a:ea typeface="Arial"/>
              <a:cs typeface="Arial"/>
              <a:sym typeface="Arial"/>
            </a:endParaRPr>
          </a:p>
        </p:txBody>
      </p:sp>
      <p:grpSp>
        <p:nvGrpSpPr>
          <p:cNvPr id="2607" name="Google Shape;2607;p118"/>
          <p:cNvGrpSpPr/>
          <p:nvPr/>
        </p:nvGrpSpPr>
        <p:grpSpPr>
          <a:xfrm>
            <a:off x="11679109" y="5643980"/>
            <a:ext cx="1498728" cy="404400"/>
            <a:chOff x="2249053" y="3328656"/>
            <a:chExt cx="660000" cy="202200"/>
          </a:xfrm>
        </p:grpSpPr>
        <p:cxnSp>
          <p:nvCxnSpPr>
            <p:cNvPr id="2608" name="Google Shape;2608;p118"/>
            <p:cNvCxnSpPr/>
            <p:nvPr/>
          </p:nvCxnSpPr>
          <p:spPr>
            <a:xfrm>
              <a:off x="2249053"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09" name="Google Shape;2609;p118"/>
            <p:cNvCxnSpPr/>
            <p:nvPr/>
          </p:nvCxnSpPr>
          <p:spPr>
            <a:xfrm>
              <a:off x="2908995"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10" name="Google Shape;2610;p118"/>
            <p:cNvCxnSpPr/>
            <p:nvPr/>
          </p:nvCxnSpPr>
          <p:spPr>
            <a:xfrm>
              <a:off x="2249053" y="3332997"/>
              <a:ext cx="660000" cy="190800"/>
            </a:xfrm>
            <a:prstGeom prst="straightConnector1">
              <a:avLst/>
            </a:prstGeom>
            <a:noFill/>
            <a:ln cap="flat" cmpd="sng" w="9525">
              <a:solidFill>
                <a:srgbClr val="868686"/>
              </a:solidFill>
              <a:prstDash val="solid"/>
              <a:round/>
              <a:headEnd len="sm" w="sm" type="none"/>
              <a:tailEnd len="sm" w="sm" type="none"/>
            </a:ln>
          </p:spPr>
        </p:cxnSp>
        <p:cxnSp>
          <p:nvCxnSpPr>
            <p:cNvPr id="2611" name="Google Shape;2611;p118"/>
            <p:cNvCxnSpPr/>
            <p:nvPr/>
          </p:nvCxnSpPr>
          <p:spPr>
            <a:xfrm flipH="1">
              <a:off x="2249892" y="3332997"/>
              <a:ext cx="659100" cy="194700"/>
            </a:xfrm>
            <a:prstGeom prst="straightConnector1">
              <a:avLst/>
            </a:prstGeom>
            <a:noFill/>
            <a:ln cap="flat" cmpd="sng" w="9525">
              <a:solidFill>
                <a:srgbClr val="868686"/>
              </a:solidFill>
              <a:prstDash val="solid"/>
              <a:round/>
              <a:headEnd len="sm" w="sm" type="none"/>
              <a:tailEnd len="sm" w="sm" type="none"/>
            </a:ln>
          </p:spPr>
        </p:cxnSp>
      </p:grpSp>
      <p:grpSp>
        <p:nvGrpSpPr>
          <p:cNvPr id="2612" name="Google Shape;2612;p118"/>
          <p:cNvGrpSpPr/>
          <p:nvPr/>
        </p:nvGrpSpPr>
        <p:grpSpPr>
          <a:xfrm>
            <a:off x="11679109" y="6500012"/>
            <a:ext cx="1498728" cy="404400"/>
            <a:chOff x="2249053" y="3328656"/>
            <a:chExt cx="660000" cy="202200"/>
          </a:xfrm>
        </p:grpSpPr>
        <p:cxnSp>
          <p:nvCxnSpPr>
            <p:cNvPr id="2613" name="Google Shape;2613;p118"/>
            <p:cNvCxnSpPr/>
            <p:nvPr/>
          </p:nvCxnSpPr>
          <p:spPr>
            <a:xfrm>
              <a:off x="2249053"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14" name="Google Shape;2614;p118"/>
            <p:cNvCxnSpPr/>
            <p:nvPr/>
          </p:nvCxnSpPr>
          <p:spPr>
            <a:xfrm>
              <a:off x="2908995"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15" name="Google Shape;2615;p118"/>
            <p:cNvCxnSpPr/>
            <p:nvPr/>
          </p:nvCxnSpPr>
          <p:spPr>
            <a:xfrm>
              <a:off x="2249053" y="3332997"/>
              <a:ext cx="660000" cy="190800"/>
            </a:xfrm>
            <a:prstGeom prst="straightConnector1">
              <a:avLst/>
            </a:prstGeom>
            <a:noFill/>
            <a:ln cap="flat" cmpd="sng" w="9525">
              <a:solidFill>
                <a:srgbClr val="868686"/>
              </a:solidFill>
              <a:prstDash val="solid"/>
              <a:round/>
              <a:headEnd len="sm" w="sm" type="none"/>
              <a:tailEnd len="sm" w="sm" type="none"/>
            </a:ln>
          </p:spPr>
        </p:cxnSp>
        <p:cxnSp>
          <p:nvCxnSpPr>
            <p:cNvPr id="2616" name="Google Shape;2616;p118"/>
            <p:cNvCxnSpPr/>
            <p:nvPr/>
          </p:nvCxnSpPr>
          <p:spPr>
            <a:xfrm flipH="1">
              <a:off x="2249893" y="3332997"/>
              <a:ext cx="659100" cy="194700"/>
            </a:xfrm>
            <a:prstGeom prst="straightConnector1">
              <a:avLst/>
            </a:prstGeom>
            <a:noFill/>
            <a:ln cap="flat" cmpd="sng" w="9525">
              <a:solidFill>
                <a:srgbClr val="868686"/>
              </a:solidFill>
              <a:prstDash val="solid"/>
              <a:round/>
              <a:headEnd len="sm" w="sm" type="none"/>
              <a:tailEnd len="sm" w="sm" type="none"/>
            </a:ln>
          </p:spPr>
        </p:cxnSp>
      </p:grpSp>
      <p:grpSp>
        <p:nvGrpSpPr>
          <p:cNvPr id="2617" name="Google Shape;2617;p118"/>
          <p:cNvGrpSpPr/>
          <p:nvPr/>
        </p:nvGrpSpPr>
        <p:grpSpPr>
          <a:xfrm>
            <a:off x="13441048" y="3178712"/>
            <a:ext cx="926239" cy="926239"/>
            <a:chOff x="8128733" y="2132694"/>
            <a:chExt cx="389700" cy="389700"/>
          </a:xfrm>
        </p:grpSpPr>
        <p:sp>
          <p:nvSpPr>
            <p:cNvPr id="2618" name="Google Shape;2618;p118"/>
            <p:cNvSpPr/>
            <p:nvPr/>
          </p:nvSpPr>
          <p:spPr>
            <a:xfrm>
              <a:off x="8128733" y="2132694"/>
              <a:ext cx="389700" cy="389700"/>
            </a:xfrm>
            <a:prstGeom prst="ellipse">
              <a:avLst/>
            </a:prstGeom>
            <a:solidFill>
              <a:srgbClr val="76B900"/>
            </a:solidFill>
            <a:ln>
              <a:noFill/>
            </a:ln>
          </p:spPr>
          <p:txBody>
            <a:bodyPr anchorCtr="0" anchor="ctr"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rgbClr val="FFFFFF"/>
                </a:solidFill>
                <a:latin typeface="Trebuchet MS"/>
                <a:ea typeface="Trebuchet MS"/>
                <a:cs typeface="Trebuchet MS"/>
                <a:sym typeface="Trebuchet MS"/>
              </a:endParaRPr>
            </a:p>
          </p:txBody>
        </p:sp>
        <p:sp>
          <p:nvSpPr>
            <p:cNvPr id="2619" name="Google Shape;2619;p118"/>
            <p:cNvSpPr/>
            <p:nvPr/>
          </p:nvSpPr>
          <p:spPr>
            <a:xfrm>
              <a:off x="8137630" y="2196437"/>
              <a:ext cx="378600" cy="313800"/>
            </a:xfrm>
            <a:prstGeom prst="rect">
              <a:avLst/>
            </a:prstGeom>
            <a:noFill/>
            <a:ln>
              <a:noFill/>
            </a:ln>
          </p:spPr>
          <p:txBody>
            <a:bodyPr anchorCtr="0" anchor="t"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GPU</a:t>
              </a:r>
              <a:br>
                <a:rPr b="0" i="0" lang="en-US" sz="1600" u="none" cap="none" strike="noStrike">
                  <a:solidFill>
                    <a:srgbClr val="FFFFFF"/>
                  </a:solidFill>
                  <a:latin typeface="Trebuchet MS"/>
                  <a:ea typeface="Trebuchet MS"/>
                  <a:cs typeface="Trebuchet MS"/>
                  <a:sym typeface="Trebuchet MS"/>
                </a:rPr>
              </a:br>
              <a:r>
                <a:rPr b="0" i="0" lang="en-US" sz="1600" u="none" cap="none" strike="noStrike">
                  <a:solidFill>
                    <a:srgbClr val="FFFFFF"/>
                  </a:solidFill>
                  <a:latin typeface="Trebuchet MS"/>
                  <a:ea typeface="Trebuchet MS"/>
                  <a:cs typeface="Trebuchet MS"/>
                  <a:sym typeface="Trebuchet MS"/>
                </a:rPr>
                <a:t>POD</a:t>
              </a:r>
              <a:endParaRPr b="0" i="0" sz="2800" u="none" cap="none" strike="noStrike">
                <a:solidFill>
                  <a:srgbClr val="000000"/>
                </a:solidFill>
                <a:latin typeface="Arial"/>
                <a:ea typeface="Arial"/>
                <a:cs typeface="Arial"/>
                <a:sym typeface="Arial"/>
              </a:endParaRPr>
            </a:p>
          </p:txBody>
        </p:sp>
      </p:grpSp>
      <p:sp>
        <p:nvSpPr>
          <p:cNvPr id="2620" name="Google Shape;2620;p118"/>
          <p:cNvSpPr/>
          <p:nvPr/>
        </p:nvSpPr>
        <p:spPr>
          <a:xfrm>
            <a:off x="14834700" y="5188000"/>
            <a:ext cx="2835000" cy="456000"/>
          </a:xfrm>
          <a:prstGeom prst="rect">
            <a:avLst/>
          </a:prstGeom>
          <a:solidFill>
            <a:srgbClr val="0071C5"/>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Distributed Core Switches</a:t>
            </a:r>
            <a:endParaRPr b="0" i="0" sz="1600" u="none" cap="none" strike="noStrike">
              <a:solidFill>
                <a:srgbClr val="000000"/>
              </a:solidFill>
              <a:latin typeface="Arial"/>
              <a:ea typeface="Arial"/>
              <a:cs typeface="Arial"/>
              <a:sym typeface="Arial"/>
            </a:endParaRPr>
          </a:p>
        </p:txBody>
      </p:sp>
      <p:sp>
        <p:nvSpPr>
          <p:cNvPr id="2621" name="Google Shape;2621;p118"/>
          <p:cNvSpPr/>
          <p:nvPr/>
        </p:nvSpPr>
        <p:spPr>
          <a:xfrm>
            <a:off x="14841900" y="6047800"/>
            <a:ext cx="2835000" cy="456000"/>
          </a:xfrm>
          <a:prstGeom prst="rect">
            <a:avLst/>
          </a:prstGeom>
          <a:solidFill>
            <a:srgbClr val="0071C5"/>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Storage Spine Switches</a:t>
            </a:r>
            <a:endParaRPr b="0" i="0" sz="1600" u="none" cap="none" strike="noStrike">
              <a:solidFill>
                <a:srgbClr val="000000"/>
              </a:solidFill>
              <a:latin typeface="Arial"/>
              <a:ea typeface="Arial"/>
              <a:cs typeface="Arial"/>
              <a:sym typeface="Arial"/>
            </a:endParaRPr>
          </a:p>
        </p:txBody>
      </p:sp>
      <p:grpSp>
        <p:nvGrpSpPr>
          <p:cNvPr id="2622" name="Google Shape;2622;p118"/>
          <p:cNvGrpSpPr/>
          <p:nvPr/>
        </p:nvGrpSpPr>
        <p:grpSpPr>
          <a:xfrm>
            <a:off x="15576935" y="5627650"/>
            <a:ext cx="1498728" cy="404400"/>
            <a:chOff x="2249053" y="3328656"/>
            <a:chExt cx="660000" cy="202200"/>
          </a:xfrm>
        </p:grpSpPr>
        <p:cxnSp>
          <p:nvCxnSpPr>
            <p:cNvPr id="2623" name="Google Shape;2623;p118"/>
            <p:cNvCxnSpPr/>
            <p:nvPr/>
          </p:nvCxnSpPr>
          <p:spPr>
            <a:xfrm>
              <a:off x="2249053"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24" name="Google Shape;2624;p118"/>
            <p:cNvCxnSpPr/>
            <p:nvPr/>
          </p:nvCxnSpPr>
          <p:spPr>
            <a:xfrm>
              <a:off x="2908995"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25" name="Google Shape;2625;p118"/>
            <p:cNvCxnSpPr/>
            <p:nvPr/>
          </p:nvCxnSpPr>
          <p:spPr>
            <a:xfrm>
              <a:off x="2249053" y="3332997"/>
              <a:ext cx="660000" cy="190800"/>
            </a:xfrm>
            <a:prstGeom prst="straightConnector1">
              <a:avLst/>
            </a:prstGeom>
            <a:noFill/>
            <a:ln cap="flat" cmpd="sng" w="9525">
              <a:solidFill>
                <a:srgbClr val="868686"/>
              </a:solidFill>
              <a:prstDash val="solid"/>
              <a:round/>
              <a:headEnd len="sm" w="sm" type="none"/>
              <a:tailEnd len="sm" w="sm" type="none"/>
            </a:ln>
          </p:spPr>
        </p:cxnSp>
        <p:cxnSp>
          <p:nvCxnSpPr>
            <p:cNvPr id="2626" name="Google Shape;2626;p118"/>
            <p:cNvCxnSpPr/>
            <p:nvPr/>
          </p:nvCxnSpPr>
          <p:spPr>
            <a:xfrm flipH="1">
              <a:off x="2249892" y="3332997"/>
              <a:ext cx="659100" cy="194700"/>
            </a:xfrm>
            <a:prstGeom prst="straightConnector1">
              <a:avLst/>
            </a:prstGeom>
            <a:noFill/>
            <a:ln cap="flat" cmpd="sng" w="9525">
              <a:solidFill>
                <a:srgbClr val="868686"/>
              </a:solidFill>
              <a:prstDash val="solid"/>
              <a:round/>
              <a:headEnd len="sm" w="sm" type="none"/>
              <a:tailEnd len="sm" w="sm" type="none"/>
            </a:ln>
          </p:spPr>
        </p:cxnSp>
      </p:grpSp>
      <p:grpSp>
        <p:nvGrpSpPr>
          <p:cNvPr id="2627" name="Google Shape;2627;p118"/>
          <p:cNvGrpSpPr/>
          <p:nvPr/>
        </p:nvGrpSpPr>
        <p:grpSpPr>
          <a:xfrm>
            <a:off x="15576934" y="6511970"/>
            <a:ext cx="1498728" cy="404400"/>
            <a:chOff x="2249053" y="3328656"/>
            <a:chExt cx="660000" cy="202200"/>
          </a:xfrm>
        </p:grpSpPr>
        <p:cxnSp>
          <p:nvCxnSpPr>
            <p:cNvPr id="2628" name="Google Shape;2628;p118"/>
            <p:cNvCxnSpPr/>
            <p:nvPr/>
          </p:nvCxnSpPr>
          <p:spPr>
            <a:xfrm>
              <a:off x="2249053"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29" name="Google Shape;2629;p118"/>
            <p:cNvCxnSpPr/>
            <p:nvPr/>
          </p:nvCxnSpPr>
          <p:spPr>
            <a:xfrm>
              <a:off x="2908995"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30" name="Google Shape;2630;p118"/>
            <p:cNvCxnSpPr/>
            <p:nvPr/>
          </p:nvCxnSpPr>
          <p:spPr>
            <a:xfrm>
              <a:off x="2249053" y="3332997"/>
              <a:ext cx="660000" cy="190800"/>
            </a:xfrm>
            <a:prstGeom prst="straightConnector1">
              <a:avLst/>
            </a:prstGeom>
            <a:noFill/>
            <a:ln cap="flat" cmpd="sng" w="9525">
              <a:solidFill>
                <a:srgbClr val="868686"/>
              </a:solidFill>
              <a:prstDash val="solid"/>
              <a:round/>
              <a:headEnd len="sm" w="sm" type="none"/>
              <a:tailEnd len="sm" w="sm" type="none"/>
            </a:ln>
          </p:spPr>
        </p:cxnSp>
        <p:cxnSp>
          <p:nvCxnSpPr>
            <p:cNvPr id="2631" name="Google Shape;2631;p118"/>
            <p:cNvCxnSpPr/>
            <p:nvPr/>
          </p:nvCxnSpPr>
          <p:spPr>
            <a:xfrm flipH="1">
              <a:off x="2249893" y="3332997"/>
              <a:ext cx="659100" cy="194700"/>
            </a:xfrm>
            <a:prstGeom prst="straightConnector1">
              <a:avLst/>
            </a:prstGeom>
            <a:noFill/>
            <a:ln cap="flat" cmpd="sng" w="9525">
              <a:solidFill>
                <a:srgbClr val="868686"/>
              </a:solidFill>
              <a:prstDash val="solid"/>
              <a:round/>
              <a:headEnd len="sm" w="sm" type="none"/>
              <a:tailEnd len="sm" w="sm" type="none"/>
            </a:ln>
          </p:spPr>
        </p:cxnSp>
      </p:grpSp>
      <p:sp>
        <p:nvSpPr>
          <p:cNvPr id="2632" name="Google Shape;2632;p118"/>
          <p:cNvSpPr/>
          <p:nvPr/>
        </p:nvSpPr>
        <p:spPr>
          <a:xfrm>
            <a:off x="13850345" y="7369500"/>
            <a:ext cx="1149689" cy="1611155"/>
          </a:xfrm>
          <a:custGeom>
            <a:rect b="b" l="l" r="r" t="t"/>
            <a:pathLst>
              <a:path extrusionOk="0" h="34397" w="22501">
                <a:moveTo>
                  <a:pt x="0" y="26521"/>
                </a:moveTo>
                <a:lnTo>
                  <a:pt x="0" y="34397"/>
                </a:lnTo>
                <a:lnTo>
                  <a:pt x="22450" y="34397"/>
                </a:lnTo>
                <a:lnTo>
                  <a:pt x="22501" y="0"/>
                </a:lnTo>
              </a:path>
            </a:pathLst>
          </a:custGeom>
          <a:noFill/>
          <a:ln cap="flat" cmpd="sng" w="9525">
            <a:solidFill>
              <a:srgbClr val="868686"/>
            </a:solidFill>
            <a:prstDash val="solid"/>
            <a:round/>
            <a:headEnd len="sm" w="sm" type="none"/>
            <a:tailEnd len="med" w="med" type="triangle"/>
          </a:ln>
        </p:spPr>
      </p:sp>
      <p:sp>
        <p:nvSpPr>
          <p:cNvPr id="2633" name="Google Shape;2633;p118"/>
          <p:cNvSpPr/>
          <p:nvPr/>
        </p:nvSpPr>
        <p:spPr>
          <a:xfrm>
            <a:off x="14841900" y="6924567"/>
            <a:ext cx="2835000" cy="456000"/>
          </a:xfrm>
          <a:prstGeom prst="rect">
            <a:avLst/>
          </a:prstGeom>
          <a:solidFill>
            <a:srgbClr val="0071C5"/>
          </a:solidFill>
          <a:ln cap="flat" cmpd="sng" w="9525">
            <a:solidFill>
              <a:schemeClr val="dk1"/>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 Storage Leaf Switches</a:t>
            </a:r>
            <a:endParaRPr b="0" i="0" sz="1600" u="none" cap="none" strike="noStrike">
              <a:solidFill>
                <a:srgbClr val="000000"/>
              </a:solidFill>
              <a:latin typeface="Arial"/>
              <a:ea typeface="Arial"/>
              <a:cs typeface="Arial"/>
              <a:sym typeface="Arial"/>
            </a:endParaRPr>
          </a:p>
        </p:txBody>
      </p:sp>
      <p:sp>
        <p:nvSpPr>
          <p:cNvPr id="2634" name="Google Shape;2634;p118"/>
          <p:cNvSpPr/>
          <p:nvPr/>
        </p:nvSpPr>
        <p:spPr>
          <a:xfrm>
            <a:off x="13698600" y="7369500"/>
            <a:ext cx="1457502" cy="1765770"/>
          </a:xfrm>
          <a:custGeom>
            <a:rect b="b" l="l" r="r" t="t"/>
            <a:pathLst>
              <a:path extrusionOk="0" h="34397" w="22501">
                <a:moveTo>
                  <a:pt x="0" y="26521"/>
                </a:moveTo>
                <a:lnTo>
                  <a:pt x="0" y="34397"/>
                </a:lnTo>
                <a:lnTo>
                  <a:pt x="22450" y="34397"/>
                </a:lnTo>
                <a:lnTo>
                  <a:pt x="22501" y="0"/>
                </a:lnTo>
              </a:path>
            </a:pathLst>
          </a:custGeom>
          <a:noFill/>
          <a:ln cap="flat" cmpd="sng" w="9525">
            <a:solidFill>
              <a:srgbClr val="868686"/>
            </a:solidFill>
            <a:prstDash val="solid"/>
            <a:round/>
            <a:headEnd len="sm" w="sm" type="none"/>
            <a:tailEnd len="med" w="med" type="triangle"/>
          </a:ln>
        </p:spPr>
      </p:sp>
      <p:sp>
        <p:nvSpPr>
          <p:cNvPr id="2635" name="Google Shape;2635;p118"/>
          <p:cNvSpPr/>
          <p:nvPr/>
        </p:nvSpPr>
        <p:spPr>
          <a:xfrm>
            <a:off x="12699488" y="7880932"/>
            <a:ext cx="1875000" cy="832800"/>
          </a:xfrm>
          <a:prstGeom prst="rect">
            <a:avLst/>
          </a:prstGeom>
          <a:solidFill>
            <a:srgbClr val="76B90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DGX A100</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#140</a:t>
            </a:r>
            <a:endParaRPr b="0" i="0" sz="1600" u="none" cap="none" strike="noStrike">
              <a:solidFill>
                <a:srgbClr val="000000"/>
              </a:solidFill>
              <a:latin typeface="Arial"/>
              <a:ea typeface="Arial"/>
              <a:cs typeface="Arial"/>
              <a:sym typeface="Arial"/>
            </a:endParaRPr>
          </a:p>
        </p:txBody>
      </p:sp>
      <p:sp>
        <p:nvSpPr>
          <p:cNvPr id="2636" name="Google Shape;2636;p118"/>
          <p:cNvSpPr/>
          <p:nvPr/>
        </p:nvSpPr>
        <p:spPr>
          <a:xfrm>
            <a:off x="11267000" y="7369500"/>
            <a:ext cx="4082700" cy="1924500"/>
          </a:xfrm>
          <a:custGeom>
            <a:rect b="b" l="l" r="r" t="t"/>
            <a:pathLst>
              <a:path extrusionOk="0" h="38490" w="81654">
                <a:moveTo>
                  <a:pt x="0" y="21453"/>
                </a:moveTo>
                <a:lnTo>
                  <a:pt x="0" y="38490"/>
                </a:lnTo>
                <a:lnTo>
                  <a:pt x="81469" y="38490"/>
                </a:lnTo>
                <a:lnTo>
                  <a:pt x="81654" y="0"/>
                </a:lnTo>
              </a:path>
            </a:pathLst>
          </a:custGeom>
          <a:noFill/>
          <a:ln cap="flat" cmpd="sng" w="9525">
            <a:solidFill>
              <a:srgbClr val="868686"/>
            </a:solidFill>
            <a:prstDash val="solid"/>
            <a:round/>
            <a:headEnd len="sm" w="sm" type="none"/>
            <a:tailEnd len="med" w="med" type="triangle"/>
          </a:ln>
        </p:spPr>
      </p:sp>
      <p:sp>
        <p:nvSpPr>
          <p:cNvPr id="2637" name="Google Shape;2637;p118"/>
          <p:cNvSpPr/>
          <p:nvPr/>
        </p:nvSpPr>
        <p:spPr>
          <a:xfrm>
            <a:off x="11082150" y="7369500"/>
            <a:ext cx="4444019" cy="2097700"/>
          </a:xfrm>
          <a:custGeom>
            <a:rect b="b" l="l" r="r" t="t"/>
            <a:pathLst>
              <a:path extrusionOk="0" h="41954" w="81654">
                <a:moveTo>
                  <a:pt x="6" y="22578"/>
                </a:moveTo>
                <a:lnTo>
                  <a:pt x="0" y="41954"/>
                </a:lnTo>
                <a:lnTo>
                  <a:pt x="81469" y="41954"/>
                </a:lnTo>
                <a:lnTo>
                  <a:pt x="81654" y="0"/>
                </a:lnTo>
              </a:path>
            </a:pathLst>
          </a:custGeom>
          <a:noFill/>
          <a:ln cap="flat" cmpd="sng" w="9525">
            <a:solidFill>
              <a:srgbClr val="868686"/>
            </a:solidFill>
            <a:prstDash val="solid"/>
            <a:round/>
            <a:headEnd len="sm" w="sm" type="none"/>
            <a:tailEnd len="med" w="med" type="triangle"/>
          </a:ln>
        </p:spPr>
      </p:sp>
      <p:sp>
        <p:nvSpPr>
          <p:cNvPr id="2638" name="Google Shape;2638;p118"/>
          <p:cNvSpPr/>
          <p:nvPr/>
        </p:nvSpPr>
        <p:spPr>
          <a:xfrm>
            <a:off x="10166000" y="7880932"/>
            <a:ext cx="1875000" cy="832800"/>
          </a:xfrm>
          <a:prstGeom prst="rect">
            <a:avLst/>
          </a:prstGeom>
          <a:solidFill>
            <a:srgbClr val="76B90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DGX A100</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#1</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119"/>
          <p:cNvSpPr txBox="1"/>
          <p:nvPr>
            <p:ph type="title"/>
          </p:nvPr>
        </p:nvSpPr>
        <p:spPr>
          <a:xfrm>
            <a:off x="865387" y="1439195"/>
            <a:ext cx="7007337" cy="103105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1400"/>
              <a:buFont typeface="Trebuchet MS"/>
              <a:buNone/>
            </a:pPr>
            <a:r>
              <a:rPr lang="en-US"/>
              <a:t>DGX SUPERPOD</a:t>
            </a:r>
            <a:endParaRPr/>
          </a:p>
        </p:txBody>
      </p:sp>
      <p:sp>
        <p:nvSpPr>
          <p:cNvPr id="2644" name="Google Shape;2644;p119"/>
          <p:cNvSpPr txBox="1"/>
          <p:nvPr>
            <p:ph idx="2" type="body"/>
          </p:nvPr>
        </p:nvSpPr>
        <p:spPr>
          <a:xfrm>
            <a:off x="865387" y="2355540"/>
            <a:ext cx="7007337" cy="87577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0"/>
              <a:buFont typeface="Trebuchet MS"/>
              <a:buNone/>
            </a:pPr>
            <a:r>
              <a:rPr lang="en-US"/>
              <a:t>확장 가능한 아키텍처</a:t>
            </a:r>
            <a:endParaRPr/>
          </a:p>
        </p:txBody>
      </p:sp>
      <p:sp>
        <p:nvSpPr>
          <p:cNvPr id="2645" name="Google Shape;2645;p119"/>
          <p:cNvSpPr txBox="1"/>
          <p:nvPr/>
        </p:nvSpPr>
        <p:spPr>
          <a:xfrm>
            <a:off x="939150" y="3363338"/>
            <a:ext cx="7638708" cy="6673828"/>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800"/>
              <a:buFont typeface="Trebuchet MS"/>
              <a:buNone/>
            </a:pPr>
            <a:r>
              <a:rPr b="0" i="0" lang="en-US" sz="2400" u="none" cap="none" strike="noStrike">
                <a:solidFill>
                  <a:schemeClr val="accent4"/>
                </a:solidFill>
                <a:latin typeface="Trebuchet MS"/>
                <a:ea typeface="Trebuchet MS"/>
                <a:cs typeface="Trebuchet MS"/>
                <a:sym typeface="Trebuchet MS"/>
              </a:rPr>
              <a:t>POD to POD</a:t>
            </a:r>
            <a:endParaRPr b="0" i="0" sz="1400" u="none" cap="none" strike="noStrike">
              <a:solidFill>
                <a:schemeClr val="accent4"/>
              </a:solidFill>
              <a:latin typeface="Arial"/>
              <a:ea typeface="Arial"/>
              <a:cs typeface="Arial"/>
              <a:sym typeface="Arial"/>
            </a:endParaRPr>
          </a:p>
          <a:p>
            <a:pPr indent="-457200" lvl="0" marL="1143000" marR="0" rtl="0" algn="l">
              <a:lnSpc>
                <a:spcPct val="115000"/>
              </a:lnSpc>
              <a:spcBef>
                <a:spcPts val="0"/>
              </a:spcBef>
              <a:spcAft>
                <a:spcPts val="0"/>
              </a:spcAft>
              <a:buClr>
                <a:schemeClr val="accent4"/>
              </a:buClr>
              <a:buSzPts val="1800"/>
              <a:buFont typeface="Trebuchet MS"/>
              <a:buChar char="•"/>
            </a:pPr>
            <a:r>
              <a:rPr b="0" i="0" lang="en-US" sz="2200" u="none" cap="none" strike="noStrike">
                <a:solidFill>
                  <a:schemeClr val="accent4"/>
                </a:solidFill>
                <a:latin typeface="Trebuchet MS"/>
                <a:ea typeface="Trebuchet MS"/>
                <a:cs typeface="Trebuchet MS"/>
                <a:sym typeface="Trebuchet MS"/>
              </a:rPr>
              <a:t>모듈형 IB Fat-tree 또는 DragonFly+</a:t>
            </a:r>
            <a:endParaRPr b="0" i="0" sz="1400" u="none" cap="none" strike="noStrike">
              <a:solidFill>
                <a:schemeClr val="accent4"/>
              </a:solidFill>
              <a:latin typeface="Arial"/>
              <a:ea typeface="Arial"/>
              <a:cs typeface="Arial"/>
              <a:sym typeface="Arial"/>
            </a:endParaRPr>
          </a:p>
          <a:p>
            <a:pPr indent="-336550" lvl="0" marL="1600200" marR="0" rtl="0" algn="l">
              <a:lnSpc>
                <a:spcPct val="115000"/>
              </a:lnSpc>
              <a:spcBef>
                <a:spcPts val="0"/>
              </a:spcBef>
              <a:spcAft>
                <a:spcPts val="0"/>
              </a:spcAft>
              <a:buClr>
                <a:schemeClr val="accent4"/>
              </a:buClr>
              <a:buSzPts val="1700"/>
              <a:buFont typeface="Trebuchet MS"/>
              <a:buChar char="•"/>
            </a:pPr>
            <a:r>
              <a:rPr b="0" i="0" lang="en-US" sz="2200" u="none" cap="none" strike="noStrike">
                <a:solidFill>
                  <a:schemeClr val="accent4"/>
                </a:solidFill>
                <a:latin typeface="Trebuchet MS"/>
                <a:ea typeface="Trebuchet MS"/>
                <a:cs typeface="Trebuchet MS"/>
                <a:sym typeface="Trebuchet MS"/>
              </a:rPr>
              <a:t>PODs 사이에 분산된 Core IB Switches</a:t>
            </a:r>
            <a:endParaRPr b="0" i="0" sz="1400" u="none" cap="none" strike="noStrike">
              <a:solidFill>
                <a:schemeClr val="accent4"/>
              </a:solidFill>
              <a:latin typeface="Arial"/>
              <a:ea typeface="Arial"/>
              <a:cs typeface="Arial"/>
              <a:sym typeface="Arial"/>
            </a:endParaRPr>
          </a:p>
          <a:p>
            <a:pPr indent="-336550" lvl="0" marL="1600200" marR="0" rtl="0" algn="l">
              <a:lnSpc>
                <a:spcPct val="115000"/>
              </a:lnSpc>
              <a:spcBef>
                <a:spcPts val="0"/>
              </a:spcBef>
              <a:spcAft>
                <a:spcPts val="0"/>
              </a:spcAft>
              <a:buClr>
                <a:schemeClr val="accent4"/>
              </a:buClr>
              <a:buSzPts val="1700"/>
              <a:buFont typeface="Trebuchet MS"/>
              <a:buChar char="•"/>
            </a:pPr>
            <a:r>
              <a:rPr b="0" i="0" lang="en-US" sz="2200" u="none" cap="none" strike="noStrike">
                <a:solidFill>
                  <a:schemeClr val="accent4"/>
                </a:solidFill>
                <a:latin typeface="Trebuchet MS"/>
                <a:ea typeface="Trebuchet MS"/>
                <a:cs typeface="Trebuchet MS"/>
                <a:sym typeface="Trebuchet MS"/>
              </a:rPr>
              <a:t>직접 연결 - POD to POD</a:t>
            </a:r>
            <a:endParaRPr b="0" i="0" sz="2200" u="none" cap="none" strike="noStrike">
              <a:solidFill>
                <a:schemeClr val="accent4"/>
              </a:solidFill>
              <a:latin typeface="Arial"/>
              <a:ea typeface="Arial"/>
              <a:cs typeface="Arial"/>
              <a:sym typeface="Arial"/>
            </a:endParaRPr>
          </a:p>
        </p:txBody>
      </p:sp>
      <p:sp>
        <p:nvSpPr>
          <p:cNvPr id="2646" name="Google Shape;2646;p119"/>
          <p:cNvSpPr/>
          <p:nvPr/>
        </p:nvSpPr>
        <p:spPr>
          <a:xfrm>
            <a:off x="9491900" y="0"/>
            <a:ext cx="8812800" cy="10287000"/>
          </a:xfrm>
          <a:prstGeom prst="rect">
            <a:avLst/>
          </a:prstGeom>
          <a:solidFill>
            <a:srgbClr val="EFEFEF"/>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grpSp>
        <p:nvGrpSpPr>
          <p:cNvPr id="2647" name="Google Shape;2647;p119"/>
          <p:cNvGrpSpPr/>
          <p:nvPr/>
        </p:nvGrpSpPr>
        <p:grpSpPr>
          <a:xfrm>
            <a:off x="9491900" y="0"/>
            <a:ext cx="8812800" cy="10287000"/>
            <a:chOff x="4745950" y="0"/>
            <a:chExt cx="4406400" cy="5143500"/>
          </a:xfrm>
        </p:grpSpPr>
        <p:sp>
          <p:nvSpPr>
            <p:cNvPr id="2648" name="Google Shape;2648;p119"/>
            <p:cNvSpPr/>
            <p:nvPr/>
          </p:nvSpPr>
          <p:spPr>
            <a:xfrm>
              <a:off x="4745950" y="0"/>
              <a:ext cx="4406400" cy="5143500"/>
            </a:xfrm>
            <a:prstGeom prst="rect">
              <a:avLst/>
            </a:prstGeom>
            <a:solidFill>
              <a:srgbClr val="EFEFEF"/>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2649" name="Google Shape;2649;p119"/>
            <p:cNvSpPr/>
            <p:nvPr/>
          </p:nvSpPr>
          <p:spPr>
            <a:xfrm>
              <a:off x="4907595" y="1916704"/>
              <a:ext cx="4090500" cy="496800"/>
            </a:xfrm>
            <a:prstGeom prst="trapezoid">
              <a:avLst>
                <a:gd fmla="val 382188" name="adj"/>
              </a:avLst>
            </a:prstGeom>
            <a:gradFill>
              <a:gsLst>
                <a:gs pos="0">
                  <a:srgbClr val="868686">
                    <a:alpha val="0"/>
                  </a:srgbClr>
                </a:gs>
                <a:gs pos="100000">
                  <a:srgbClr val="868686"/>
                </a:gs>
              </a:gsLst>
              <a:lin ang="5400012" scaled="0"/>
            </a:gra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2650" name="Google Shape;2650;p119"/>
            <p:cNvSpPr/>
            <p:nvPr/>
          </p:nvSpPr>
          <p:spPr>
            <a:xfrm>
              <a:off x="4907600" y="2419125"/>
              <a:ext cx="4083300" cy="2396700"/>
            </a:xfrm>
            <a:prstGeom prst="rect">
              <a:avLst/>
            </a:prstGeom>
            <a:solidFill>
              <a:srgbClr val="FFFFFF"/>
            </a:solidFill>
            <a:ln cap="flat" cmpd="sng" w="9525">
              <a:solidFill>
                <a:srgbClr val="B3B3B3"/>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2651" name="Google Shape;2651;p119"/>
            <p:cNvSpPr/>
            <p:nvPr/>
          </p:nvSpPr>
          <p:spPr>
            <a:xfrm>
              <a:off x="5083000" y="2594000"/>
              <a:ext cx="2249400" cy="228000"/>
            </a:xfrm>
            <a:prstGeom prst="rect">
              <a:avLst/>
            </a:prstGeom>
            <a:solidFill>
              <a:srgbClr val="0071C5"/>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Distributed Core Switches</a:t>
              </a:r>
              <a:endParaRPr b="0" i="0" sz="1600" u="none" cap="none" strike="noStrike">
                <a:solidFill>
                  <a:srgbClr val="000000"/>
                </a:solidFill>
                <a:latin typeface="Arial"/>
                <a:ea typeface="Arial"/>
                <a:cs typeface="Arial"/>
                <a:sym typeface="Arial"/>
              </a:endParaRPr>
            </a:p>
          </p:txBody>
        </p:sp>
        <p:sp>
          <p:nvSpPr>
            <p:cNvPr id="2652" name="Google Shape;2652;p119"/>
            <p:cNvSpPr txBox="1"/>
            <p:nvPr/>
          </p:nvSpPr>
          <p:spPr>
            <a:xfrm>
              <a:off x="6286174" y="2075675"/>
              <a:ext cx="1328400" cy="286200"/>
            </a:xfrm>
            <a:prstGeom prst="rect">
              <a:avLst/>
            </a:prstGeom>
            <a:noFill/>
            <a:ln>
              <a:noFill/>
            </a:ln>
          </p:spPr>
          <p:txBody>
            <a:bodyPr anchorCtr="0" anchor="ctr"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2800"/>
                <a:buFont typeface="Arial"/>
                <a:buNone/>
              </a:pPr>
              <a:r>
                <a:rPr b="1" i="0" lang="en-US" sz="2800" u="none" cap="none" strike="noStrike">
                  <a:solidFill>
                    <a:srgbClr val="FFFFFF"/>
                  </a:solidFill>
                  <a:latin typeface="Trebuchet MS"/>
                  <a:ea typeface="Trebuchet MS"/>
                  <a:cs typeface="Trebuchet MS"/>
                  <a:sym typeface="Trebuchet MS"/>
                </a:rPr>
                <a:t>1K GPU POD</a:t>
              </a:r>
              <a:endParaRPr b="0" i="0" sz="2800" u="none" cap="none" strike="noStrike">
                <a:solidFill>
                  <a:srgbClr val="000000"/>
                </a:solidFill>
                <a:latin typeface="Arial"/>
                <a:ea typeface="Arial"/>
                <a:cs typeface="Arial"/>
                <a:sym typeface="Arial"/>
              </a:endParaRPr>
            </a:p>
          </p:txBody>
        </p:sp>
        <p:sp>
          <p:nvSpPr>
            <p:cNvPr id="2653" name="Google Shape;2653;p119"/>
            <p:cNvSpPr/>
            <p:nvPr/>
          </p:nvSpPr>
          <p:spPr>
            <a:xfrm>
              <a:off x="5083000" y="3024175"/>
              <a:ext cx="2249400" cy="228000"/>
            </a:xfrm>
            <a:prstGeom prst="rect">
              <a:avLst/>
            </a:prstGeom>
            <a:solidFill>
              <a:srgbClr val="0071C5"/>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100"/>
                <a:buFont typeface="Arial"/>
                <a:buNone/>
              </a:pPr>
              <a:r>
                <a:rPr b="0" i="0" lang="en-US" sz="1600" u="none" cap="none" strike="noStrike">
                  <a:solidFill>
                    <a:srgbClr val="FFFFFF"/>
                  </a:solidFill>
                  <a:latin typeface="Trebuchet MS"/>
                  <a:ea typeface="Trebuchet MS"/>
                  <a:cs typeface="Trebuchet MS"/>
                  <a:sym typeface="Trebuchet MS"/>
                </a:rPr>
                <a:t>Spine Switches</a:t>
              </a:r>
              <a:endParaRPr b="0" i="0" sz="1800" u="none" cap="none" strike="noStrike">
                <a:solidFill>
                  <a:srgbClr val="000000"/>
                </a:solidFill>
                <a:latin typeface="Arial"/>
                <a:ea typeface="Arial"/>
                <a:cs typeface="Arial"/>
                <a:sym typeface="Arial"/>
              </a:endParaRPr>
            </a:p>
          </p:txBody>
        </p:sp>
        <p:sp>
          <p:nvSpPr>
            <p:cNvPr id="2654" name="Google Shape;2654;p119"/>
            <p:cNvSpPr/>
            <p:nvPr/>
          </p:nvSpPr>
          <p:spPr>
            <a:xfrm>
              <a:off x="5083000" y="3454375"/>
              <a:ext cx="2249400" cy="228000"/>
            </a:xfrm>
            <a:prstGeom prst="rect">
              <a:avLst/>
            </a:prstGeom>
            <a:solidFill>
              <a:srgbClr val="0071C5"/>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Leaf Switches</a:t>
              </a:r>
              <a:endParaRPr b="0" i="0" sz="1600" u="none" cap="none" strike="noStrike">
                <a:solidFill>
                  <a:srgbClr val="000000"/>
                </a:solidFill>
                <a:latin typeface="Arial"/>
                <a:ea typeface="Arial"/>
                <a:cs typeface="Arial"/>
                <a:sym typeface="Arial"/>
              </a:endParaRPr>
            </a:p>
          </p:txBody>
        </p:sp>
        <p:grpSp>
          <p:nvGrpSpPr>
            <p:cNvPr id="2655" name="Google Shape;2655;p119"/>
            <p:cNvGrpSpPr/>
            <p:nvPr/>
          </p:nvGrpSpPr>
          <p:grpSpPr>
            <a:xfrm>
              <a:off x="5231019" y="3693215"/>
              <a:ext cx="656342" cy="241500"/>
              <a:chOff x="1162003" y="4692713"/>
              <a:chExt cx="656342" cy="241500"/>
            </a:xfrm>
          </p:grpSpPr>
          <p:cxnSp>
            <p:nvCxnSpPr>
              <p:cNvPr id="2656" name="Google Shape;2656;p119"/>
              <p:cNvCxnSpPr/>
              <p:nvPr/>
            </p:nvCxnSpPr>
            <p:spPr>
              <a:xfrm rot="10800000">
                <a:off x="1162003"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57" name="Google Shape;2657;p119"/>
              <p:cNvCxnSpPr/>
              <p:nvPr/>
            </p:nvCxnSpPr>
            <p:spPr>
              <a:xfrm rot="10800000">
                <a:off x="1255766"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58" name="Google Shape;2658;p119"/>
              <p:cNvCxnSpPr/>
              <p:nvPr/>
            </p:nvCxnSpPr>
            <p:spPr>
              <a:xfrm rot="10800000">
                <a:off x="1349529"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59" name="Google Shape;2659;p119"/>
              <p:cNvCxnSpPr/>
              <p:nvPr/>
            </p:nvCxnSpPr>
            <p:spPr>
              <a:xfrm rot="10800000">
                <a:off x="1443292"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60" name="Google Shape;2660;p119"/>
              <p:cNvCxnSpPr/>
              <p:nvPr/>
            </p:nvCxnSpPr>
            <p:spPr>
              <a:xfrm rot="10800000">
                <a:off x="1537055"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61" name="Google Shape;2661;p119"/>
              <p:cNvCxnSpPr/>
              <p:nvPr/>
            </p:nvCxnSpPr>
            <p:spPr>
              <a:xfrm rot="10800000">
                <a:off x="1630818"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62" name="Google Shape;2662;p119"/>
              <p:cNvCxnSpPr/>
              <p:nvPr/>
            </p:nvCxnSpPr>
            <p:spPr>
              <a:xfrm rot="10800000">
                <a:off x="1724581"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63" name="Google Shape;2663;p119"/>
              <p:cNvCxnSpPr/>
              <p:nvPr/>
            </p:nvCxnSpPr>
            <p:spPr>
              <a:xfrm rot="10800000">
                <a:off x="1818345" y="4692713"/>
                <a:ext cx="0" cy="241500"/>
              </a:xfrm>
              <a:prstGeom prst="straightConnector1">
                <a:avLst/>
              </a:prstGeom>
              <a:noFill/>
              <a:ln cap="flat" cmpd="sng" w="9525">
                <a:solidFill>
                  <a:srgbClr val="868686"/>
                </a:solidFill>
                <a:prstDash val="solid"/>
                <a:round/>
                <a:headEnd len="sm" w="sm" type="none"/>
                <a:tailEnd len="med" w="med" type="triangle"/>
              </a:ln>
            </p:spPr>
          </p:cxnSp>
        </p:grpSp>
        <p:grpSp>
          <p:nvGrpSpPr>
            <p:cNvPr id="2664" name="Google Shape;2664;p119"/>
            <p:cNvGrpSpPr/>
            <p:nvPr/>
          </p:nvGrpSpPr>
          <p:grpSpPr>
            <a:xfrm>
              <a:off x="6497763" y="3693215"/>
              <a:ext cx="656342" cy="241500"/>
              <a:chOff x="1162003" y="4692713"/>
              <a:chExt cx="656342" cy="241500"/>
            </a:xfrm>
          </p:grpSpPr>
          <p:cxnSp>
            <p:nvCxnSpPr>
              <p:cNvPr id="2665" name="Google Shape;2665;p119"/>
              <p:cNvCxnSpPr/>
              <p:nvPr/>
            </p:nvCxnSpPr>
            <p:spPr>
              <a:xfrm rot="10800000">
                <a:off x="1162003"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66" name="Google Shape;2666;p119"/>
              <p:cNvCxnSpPr/>
              <p:nvPr/>
            </p:nvCxnSpPr>
            <p:spPr>
              <a:xfrm rot="10800000">
                <a:off x="1255766"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67" name="Google Shape;2667;p119"/>
              <p:cNvCxnSpPr/>
              <p:nvPr/>
            </p:nvCxnSpPr>
            <p:spPr>
              <a:xfrm rot="10800000">
                <a:off x="1349529"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68" name="Google Shape;2668;p119"/>
              <p:cNvCxnSpPr/>
              <p:nvPr/>
            </p:nvCxnSpPr>
            <p:spPr>
              <a:xfrm rot="10800000">
                <a:off x="1443292"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69" name="Google Shape;2669;p119"/>
              <p:cNvCxnSpPr/>
              <p:nvPr/>
            </p:nvCxnSpPr>
            <p:spPr>
              <a:xfrm rot="10800000">
                <a:off x="1537055"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70" name="Google Shape;2670;p119"/>
              <p:cNvCxnSpPr/>
              <p:nvPr/>
            </p:nvCxnSpPr>
            <p:spPr>
              <a:xfrm rot="10800000">
                <a:off x="1630818"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71" name="Google Shape;2671;p119"/>
              <p:cNvCxnSpPr/>
              <p:nvPr/>
            </p:nvCxnSpPr>
            <p:spPr>
              <a:xfrm rot="10800000">
                <a:off x="1724581"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72" name="Google Shape;2672;p119"/>
              <p:cNvCxnSpPr/>
              <p:nvPr/>
            </p:nvCxnSpPr>
            <p:spPr>
              <a:xfrm rot="10800000">
                <a:off x="1818345" y="4692713"/>
                <a:ext cx="0" cy="241500"/>
              </a:xfrm>
              <a:prstGeom prst="straightConnector1">
                <a:avLst/>
              </a:prstGeom>
              <a:noFill/>
              <a:ln cap="flat" cmpd="sng" w="9525">
                <a:solidFill>
                  <a:srgbClr val="868686"/>
                </a:solidFill>
                <a:prstDash val="solid"/>
                <a:round/>
                <a:headEnd len="sm" w="sm" type="none"/>
                <a:tailEnd len="med" w="med" type="triangle"/>
              </a:ln>
            </p:spPr>
          </p:cxnSp>
        </p:grpSp>
        <p:sp>
          <p:nvSpPr>
            <p:cNvPr id="2673" name="Google Shape;2673;p119"/>
            <p:cNvSpPr/>
            <p:nvPr/>
          </p:nvSpPr>
          <p:spPr>
            <a:xfrm>
              <a:off x="7853601" y="3940475"/>
              <a:ext cx="789600" cy="416400"/>
            </a:xfrm>
            <a:prstGeom prst="rect">
              <a:avLst/>
            </a:prstGeom>
            <a:solidFill>
              <a:srgbClr val="E4AF09"/>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Storage</a:t>
              </a:r>
              <a:endParaRPr b="0" i="0" sz="1600" u="none" cap="none" strike="noStrike">
                <a:solidFill>
                  <a:srgbClr val="000000"/>
                </a:solidFill>
                <a:latin typeface="Arial"/>
                <a:ea typeface="Arial"/>
                <a:cs typeface="Arial"/>
                <a:sym typeface="Arial"/>
              </a:endParaRPr>
            </a:p>
          </p:txBody>
        </p:sp>
        <p:grpSp>
          <p:nvGrpSpPr>
            <p:cNvPr id="2674" name="Google Shape;2674;p119"/>
            <p:cNvGrpSpPr/>
            <p:nvPr/>
          </p:nvGrpSpPr>
          <p:grpSpPr>
            <a:xfrm>
              <a:off x="7929801" y="3693215"/>
              <a:ext cx="656342" cy="241500"/>
              <a:chOff x="1162003" y="4692713"/>
              <a:chExt cx="656342" cy="241500"/>
            </a:xfrm>
          </p:grpSpPr>
          <p:cxnSp>
            <p:nvCxnSpPr>
              <p:cNvPr id="2675" name="Google Shape;2675;p119"/>
              <p:cNvCxnSpPr/>
              <p:nvPr/>
            </p:nvCxnSpPr>
            <p:spPr>
              <a:xfrm rot="10800000">
                <a:off x="1162003"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76" name="Google Shape;2676;p119"/>
              <p:cNvCxnSpPr/>
              <p:nvPr/>
            </p:nvCxnSpPr>
            <p:spPr>
              <a:xfrm rot="10800000">
                <a:off x="1255766"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77" name="Google Shape;2677;p119"/>
              <p:cNvCxnSpPr/>
              <p:nvPr/>
            </p:nvCxnSpPr>
            <p:spPr>
              <a:xfrm rot="10800000">
                <a:off x="1724581" y="4692713"/>
                <a:ext cx="0" cy="241500"/>
              </a:xfrm>
              <a:prstGeom prst="straightConnector1">
                <a:avLst/>
              </a:prstGeom>
              <a:noFill/>
              <a:ln cap="flat" cmpd="sng" w="9525">
                <a:solidFill>
                  <a:srgbClr val="868686"/>
                </a:solidFill>
                <a:prstDash val="solid"/>
                <a:round/>
                <a:headEnd len="sm" w="sm" type="none"/>
                <a:tailEnd len="med" w="med" type="triangle"/>
              </a:ln>
            </p:spPr>
          </p:cxnSp>
          <p:cxnSp>
            <p:nvCxnSpPr>
              <p:cNvPr id="2678" name="Google Shape;2678;p119"/>
              <p:cNvCxnSpPr/>
              <p:nvPr/>
            </p:nvCxnSpPr>
            <p:spPr>
              <a:xfrm rot="10800000">
                <a:off x="1818345" y="4692713"/>
                <a:ext cx="0" cy="241500"/>
              </a:xfrm>
              <a:prstGeom prst="straightConnector1">
                <a:avLst/>
              </a:prstGeom>
              <a:noFill/>
              <a:ln cap="flat" cmpd="sng" w="9525">
                <a:solidFill>
                  <a:srgbClr val="868686"/>
                </a:solidFill>
                <a:prstDash val="solid"/>
                <a:round/>
                <a:headEnd len="sm" w="sm" type="none"/>
                <a:tailEnd len="med" w="med" type="triangle"/>
              </a:ln>
            </p:spPr>
          </p:cxnSp>
        </p:grpSp>
        <p:sp>
          <p:nvSpPr>
            <p:cNvPr id="2679" name="Google Shape;2679;p119"/>
            <p:cNvSpPr txBox="1"/>
            <p:nvPr/>
          </p:nvSpPr>
          <p:spPr>
            <a:xfrm>
              <a:off x="5997654" y="3897474"/>
              <a:ext cx="373800" cy="369300"/>
            </a:xfrm>
            <a:prstGeom prst="rect">
              <a:avLst/>
            </a:prstGeom>
            <a:noFill/>
            <a:ln>
              <a:noFill/>
            </a:ln>
          </p:spPr>
          <p:txBody>
            <a:bodyPr anchorCtr="0" anchor="ctr"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4000"/>
                <a:buFont typeface="Arial"/>
                <a:buNone/>
              </a:pPr>
              <a:r>
                <a:rPr b="0" i="0" lang="en-US" sz="4000" u="none" cap="none" strike="noStrike">
                  <a:solidFill>
                    <a:srgbClr val="868686"/>
                  </a:solidFill>
                  <a:latin typeface="Trebuchet MS"/>
                  <a:ea typeface="Trebuchet MS"/>
                  <a:cs typeface="Trebuchet MS"/>
                  <a:sym typeface="Trebuchet MS"/>
                </a:rPr>
                <a:t>…</a:t>
              </a:r>
              <a:endParaRPr b="0" i="0" sz="2800" u="none" cap="none" strike="noStrike">
                <a:solidFill>
                  <a:srgbClr val="000000"/>
                </a:solidFill>
                <a:latin typeface="Arial"/>
                <a:ea typeface="Arial"/>
                <a:cs typeface="Arial"/>
                <a:sym typeface="Arial"/>
              </a:endParaRPr>
            </a:p>
          </p:txBody>
        </p:sp>
        <p:sp>
          <p:nvSpPr>
            <p:cNvPr id="2680" name="Google Shape;2680;p119"/>
            <p:cNvSpPr txBox="1"/>
            <p:nvPr/>
          </p:nvSpPr>
          <p:spPr>
            <a:xfrm>
              <a:off x="8063574" y="3586843"/>
              <a:ext cx="373800" cy="369300"/>
            </a:xfrm>
            <a:prstGeom prst="rect">
              <a:avLst/>
            </a:prstGeom>
            <a:noFill/>
            <a:ln>
              <a:noFill/>
            </a:ln>
          </p:spPr>
          <p:txBody>
            <a:bodyPr anchorCtr="0" anchor="ctr"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4000"/>
                <a:buFont typeface="Arial"/>
                <a:buNone/>
              </a:pPr>
              <a:r>
                <a:rPr b="0" i="0" lang="en-US" sz="4000" u="none" cap="none" strike="noStrike">
                  <a:solidFill>
                    <a:srgbClr val="868686"/>
                  </a:solidFill>
                  <a:latin typeface="Trebuchet MS"/>
                  <a:ea typeface="Trebuchet MS"/>
                  <a:cs typeface="Trebuchet MS"/>
                  <a:sym typeface="Trebuchet MS"/>
                </a:rPr>
                <a:t>…</a:t>
              </a:r>
              <a:endParaRPr b="0" i="0" sz="2800" u="none" cap="none" strike="noStrike">
                <a:solidFill>
                  <a:srgbClr val="000000"/>
                </a:solidFill>
                <a:latin typeface="Arial"/>
                <a:ea typeface="Arial"/>
                <a:cs typeface="Arial"/>
                <a:sym typeface="Arial"/>
              </a:endParaRPr>
            </a:p>
          </p:txBody>
        </p:sp>
        <p:grpSp>
          <p:nvGrpSpPr>
            <p:cNvPr id="2681" name="Google Shape;2681;p119"/>
            <p:cNvGrpSpPr/>
            <p:nvPr/>
          </p:nvGrpSpPr>
          <p:grpSpPr>
            <a:xfrm>
              <a:off x="5839554" y="2821990"/>
              <a:ext cx="749364" cy="202200"/>
              <a:chOff x="2249053" y="3328656"/>
              <a:chExt cx="660000" cy="202200"/>
            </a:xfrm>
          </p:grpSpPr>
          <p:cxnSp>
            <p:nvCxnSpPr>
              <p:cNvPr id="2682" name="Google Shape;2682;p119"/>
              <p:cNvCxnSpPr/>
              <p:nvPr/>
            </p:nvCxnSpPr>
            <p:spPr>
              <a:xfrm>
                <a:off x="2249053"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83" name="Google Shape;2683;p119"/>
              <p:cNvCxnSpPr/>
              <p:nvPr/>
            </p:nvCxnSpPr>
            <p:spPr>
              <a:xfrm>
                <a:off x="2908995"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84" name="Google Shape;2684;p119"/>
              <p:cNvCxnSpPr/>
              <p:nvPr/>
            </p:nvCxnSpPr>
            <p:spPr>
              <a:xfrm>
                <a:off x="2249053" y="3332997"/>
                <a:ext cx="660000" cy="190800"/>
              </a:xfrm>
              <a:prstGeom prst="straightConnector1">
                <a:avLst/>
              </a:prstGeom>
              <a:noFill/>
              <a:ln cap="flat" cmpd="sng" w="9525">
                <a:solidFill>
                  <a:srgbClr val="868686"/>
                </a:solidFill>
                <a:prstDash val="solid"/>
                <a:round/>
                <a:headEnd len="sm" w="sm" type="none"/>
                <a:tailEnd len="sm" w="sm" type="none"/>
              </a:ln>
            </p:spPr>
          </p:cxnSp>
          <p:cxnSp>
            <p:nvCxnSpPr>
              <p:cNvPr id="2685" name="Google Shape;2685;p119"/>
              <p:cNvCxnSpPr/>
              <p:nvPr/>
            </p:nvCxnSpPr>
            <p:spPr>
              <a:xfrm flipH="1">
                <a:off x="2249892" y="3332997"/>
                <a:ext cx="659100" cy="194700"/>
              </a:xfrm>
              <a:prstGeom prst="straightConnector1">
                <a:avLst/>
              </a:prstGeom>
              <a:noFill/>
              <a:ln cap="flat" cmpd="sng" w="9525">
                <a:solidFill>
                  <a:srgbClr val="868686"/>
                </a:solidFill>
                <a:prstDash val="solid"/>
                <a:round/>
                <a:headEnd len="sm" w="sm" type="none"/>
                <a:tailEnd len="sm" w="sm" type="none"/>
              </a:ln>
            </p:spPr>
          </p:cxnSp>
        </p:grpSp>
        <p:grpSp>
          <p:nvGrpSpPr>
            <p:cNvPr id="2686" name="Google Shape;2686;p119"/>
            <p:cNvGrpSpPr/>
            <p:nvPr/>
          </p:nvGrpSpPr>
          <p:grpSpPr>
            <a:xfrm>
              <a:off x="5839554" y="3250006"/>
              <a:ext cx="749364" cy="202200"/>
              <a:chOff x="2249053" y="3328656"/>
              <a:chExt cx="660000" cy="202200"/>
            </a:xfrm>
          </p:grpSpPr>
          <p:cxnSp>
            <p:nvCxnSpPr>
              <p:cNvPr id="2687" name="Google Shape;2687;p119"/>
              <p:cNvCxnSpPr/>
              <p:nvPr/>
            </p:nvCxnSpPr>
            <p:spPr>
              <a:xfrm>
                <a:off x="2249053"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88" name="Google Shape;2688;p119"/>
              <p:cNvCxnSpPr/>
              <p:nvPr/>
            </p:nvCxnSpPr>
            <p:spPr>
              <a:xfrm>
                <a:off x="2908995"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689" name="Google Shape;2689;p119"/>
              <p:cNvCxnSpPr/>
              <p:nvPr/>
            </p:nvCxnSpPr>
            <p:spPr>
              <a:xfrm>
                <a:off x="2249053" y="3332997"/>
                <a:ext cx="660000" cy="190800"/>
              </a:xfrm>
              <a:prstGeom prst="straightConnector1">
                <a:avLst/>
              </a:prstGeom>
              <a:noFill/>
              <a:ln cap="flat" cmpd="sng" w="9525">
                <a:solidFill>
                  <a:srgbClr val="868686"/>
                </a:solidFill>
                <a:prstDash val="solid"/>
                <a:round/>
                <a:headEnd len="sm" w="sm" type="none"/>
                <a:tailEnd len="sm" w="sm" type="none"/>
              </a:ln>
            </p:spPr>
          </p:cxnSp>
          <p:cxnSp>
            <p:nvCxnSpPr>
              <p:cNvPr id="2690" name="Google Shape;2690;p119"/>
              <p:cNvCxnSpPr/>
              <p:nvPr/>
            </p:nvCxnSpPr>
            <p:spPr>
              <a:xfrm flipH="1">
                <a:off x="2249893" y="3332997"/>
                <a:ext cx="659100" cy="194700"/>
              </a:xfrm>
              <a:prstGeom prst="straightConnector1">
                <a:avLst/>
              </a:prstGeom>
              <a:noFill/>
              <a:ln cap="flat" cmpd="sng" w="9525">
                <a:solidFill>
                  <a:srgbClr val="868686"/>
                </a:solidFill>
                <a:prstDash val="solid"/>
                <a:round/>
                <a:headEnd len="sm" w="sm" type="none"/>
                <a:tailEnd len="sm" w="sm" type="none"/>
              </a:ln>
            </p:spPr>
          </p:cxnSp>
        </p:grpSp>
        <p:grpSp>
          <p:nvGrpSpPr>
            <p:cNvPr id="2691" name="Google Shape;2691;p119"/>
            <p:cNvGrpSpPr/>
            <p:nvPr/>
          </p:nvGrpSpPr>
          <p:grpSpPr>
            <a:xfrm>
              <a:off x="6720522" y="259294"/>
              <a:ext cx="463119" cy="463119"/>
              <a:chOff x="8128733" y="269252"/>
              <a:chExt cx="389700" cy="389700"/>
            </a:xfrm>
          </p:grpSpPr>
          <p:sp>
            <p:nvSpPr>
              <p:cNvPr id="2692" name="Google Shape;2692;p119"/>
              <p:cNvSpPr/>
              <p:nvPr/>
            </p:nvSpPr>
            <p:spPr>
              <a:xfrm>
                <a:off x="8128733" y="269252"/>
                <a:ext cx="389700" cy="389700"/>
              </a:xfrm>
              <a:prstGeom prst="ellipse">
                <a:avLst/>
              </a:prstGeom>
              <a:solidFill>
                <a:srgbClr val="76B900"/>
              </a:solidFill>
              <a:ln>
                <a:noFill/>
              </a:ln>
            </p:spPr>
            <p:txBody>
              <a:bodyPr anchorCtr="0" anchor="ctr"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rgbClr val="FFFFFF"/>
                  </a:solidFill>
                  <a:latin typeface="Trebuchet MS"/>
                  <a:ea typeface="Trebuchet MS"/>
                  <a:cs typeface="Trebuchet MS"/>
                  <a:sym typeface="Trebuchet MS"/>
                </a:endParaRPr>
              </a:p>
            </p:txBody>
          </p:sp>
          <p:sp>
            <p:nvSpPr>
              <p:cNvPr id="2693" name="Google Shape;2693;p119"/>
              <p:cNvSpPr/>
              <p:nvPr/>
            </p:nvSpPr>
            <p:spPr>
              <a:xfrm>
                <a:off x="8137630" y="331830"/>
                <a:ext cx="378600" cy="313800"/>
              </a:xfrm>
              <a:prstGeom prst="rect">
                <a:avLst/>
              </a:prstGeom>
              <a:noFill/>
              <a:ln>
                <a:noFill/>
              </a:ln>
            </p:spPr>
            <p:txBody>
              <a:bodyPr anchorCtr="0" anchor="t"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GPU</a:t>
                </a:r>
                <a:br>
                  <a:rPr b="0" i="0" lang="en-US" sz="1600" u="none" cap="none" strike="noStrike">
                    <a:solidFill>
                      <a:srgbClr val="FFFFFF"/>
                    </a:solidFill>
                    <a:latin typeface="Trebuchet MS"/>
                    <a:ea typeface="Trebuchet MS"/>
                    <a:cs typeface="Trebuchet MS"/>
                    <a:sym typeface="Trebuchet MS"/>
                  </a:rPr>
                </a:br>
                <a:r>
                  <a:rPr b="0" i="0" lang="en-US" sz="1600" u="none" cap="none" strike="noStrike">
                    <a:solidFill>
                      <a:srgbClr val="FFFFFF"/>
                    </a:solidFill>
                    <a:latin typeface="Trebuchet MS"/>
                    <a:ea typeface="Trebuchet MS"/>
                    <a:cs typeface="Trebuchet MS"/>
                    <a:sym typeface="Trebuchet MS"/>
                  </a:rPr>
                  <a:t>POD</a:t>
                </a:r>
                <a:endParaRPr b="0" i="0" sz="2800" u="none" cap="none" strike="noStrike">
                  <a:solidFill>
                    <a:srgbClr val="000000"/>
                  </a:solidFill>
                  <a:latin typeface="Arial"/>
                  <a:ea typeface="Arial"/>
                  <a:cs typeface="Arial"/>
                  <a:sym typeface="Arial"/>
                </a:endParaRPr>
              </a:p>
            </p:txBody>
          </p:sp>
        </p:grpSp>
        <p:grpSp>
          <p:nvGrpSpPr>
            <p:cNvPr id="2694" name="Google Shape;2694;p119"/>
            <p:cNvGrpSpPr/>
            <p:nvPr/>
          </p:nvGrpSpPr>
          <p:grpSpPr>
            <a:xfrm>
              <a:off x="6004994" y="888395"/>
              <a:ext cx="465375" cy="463119"/>
              <a:chOff x="7184745" y="1203143"/>
              <a:chExt cx="391602" cy="389700"/>
            </a:xfrm>
          </p:grpSpPr>
          <p:sp>
            <p:nvSpPr>
              <p:cNvPr id="2695" name="Google Shape;2695;p119"/>
              <p:cNvSpPr/>
              <p:nvPr/>
            </p:nvSpPr>
            <p:spPr>
              <a:xfrm>
                <a:off x="7186647" y="1203143"/>
                <a:ext cx="389700" cy="389700"/>
              </a:xfrm>
              <a:prstGeom prst="ellipse">
                <a:avLst/>
              </a:prstGeom>
              <a:solidFill>
                <a:srgbClr val="76B900"/>
              </a:solidFill>
              <a:ln>
                <a:noFill/>
              </a:ln>
            </p:spPr>
            <p:txBody>
              <a:bodyPr anchorCtr="0" anchor="ctr"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rgbClr val="FFFFFF"/>
                  </a:solidFill>
                  <a:latin typeface="Trebuchet MS"/>
                  <a:ea typeface="Trebuchet MS"/>
                  <a:cs typeface="Trebuchet MS"/>
                  <a:sym typeface="Trebuchet MS"/>
                </a:endParaRPr>
              </a:p>
            </p:txBody>
          </p:sp>
          <p:sp>
            <p:nvSpPr>
              <p:cNvPr id="2696" name="Google Shape;2696;p119"/>
              <p:cNvSpPr/>
              <p:nvPr/>
            </p:nvSpPr>
            <p:spPr>
              <a:xfrm>
                <a:off x="7184745" y="1257517"/>
                <a:ext cx="378600" cy="313800"/>
              </a:xfrm>
              <a:prstGeom prst="rect">
                <a:avLst/>
              </a:prstGeom>
              <a:noFill/>
              <a:ln>
                <a:noFill/>
              </a:ln>
            </p:spPr>
            <p:txBody>
              <a:bodyPr anchorCtr="0" anchor="t"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GPU</a:t>
                </a:r>
                <a:br>
                  <a:rPr b="0" i="0" lang="en-US" sz="1600" u="none" cap="none" strike="noStrike">
                    <a:solidFill>
                      <a:srgbClr val="FFFFFF"/>
                    </a:solidFill>
                    <a:latin typeface="Trebuchet MS"/>
                    <a:ea typeface="Trebuchet MS"/>
                    <a:cs typeface="Trebuchet MS"/>
                    <a:sym typeface="Trebuchet MS"/>
                  </a:rPr>
                </a:br>
                <a:r>
                  <a:rPr b="0" i="0" lang="en-US" sz="1600" u="none" cap="none" strike="noStrike">
                    <a:solidFill>
                      <a:srgbClr val="FFFFFF"/>
                    </a:solidFill>
                    <a:latin typeface="Trebuchet MS"/>
                    <a:ea typeface="Trebuchet MS"/>
                    <a:cs typeface="Trebuchet MS"/>
                    <a:sym typeface="Trebuchet MS"/>
                  </a:rPr>
                  <a:t>POD</a:t>
                </a:r>
                <a:endParaRPr b="0" i="0" sz="2800" u="none" cap="none" strike="noStrike">
                  <a:solidFill>
                    <a:srgbClr val="000000"/>
                  </a:solidFill>
                  <a:latin typeface="Arial"/>
                  <a:ea typeface="Arial"/>
                  <a:cs typeface="Arial"/>
                  <a:sym typeface="Arial"/>
                </a:endParaRPr>
              </a:p>
            </p:txBody>
          </p:sp>
        </p:grpSp>
        <p:grpSp>
          <p:nvGrpSpPr>
            <p:cNvPr id="2697" name="Google Shape;2697;p119"/>
            <p:cNvGrpSpPr/>
            <p:nvPr/>
          </p:nvGrpSpPr>
          <p:grpSpPr>
            <a:xfrm>
              <a:off x="7435139" y="888395"/>
              <a:ext cx="463119" cy="463119"/>
              <a:chOff x="9071935" y="1203143"/>
              <a:chExt cx="389700" cy="389700"/>
            </a:xfrm>
          </p:grpSpPr>
          <p:sp>
            <p:nvSpPr>
              <p:cNvPr id="2698" name="Google Shape;2698;p119"/>
              <p:cNvSpPr/>
              <p:nvPr/>
            </p:nvSpPr>
            <p:spPr>
              <a:xfrm>
                <a:off x="9071935" y="1203143"/>
                <a:ext cx="389700" cy="389700"/>
              </a:xfrm>
              <a:prstGeom prst="ellipse">
                <a:avLst/>
              </a:prstGeom>
              <a:solidFill>
                <a:srgbClr val="76B900"/>
              </a:solidFill>
              <a:ln>
                <a:noFill/>
              </a:ln>
            </p:spPr>
            <p:txBody>
              <a:bodyPr anchorCtr="0" anchor="ctr"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rgbClr val="FFFFFF"/>
                  </a:solidFill>
                  <a:latin typeface="Trebuchet MS"/>
                  <a:ea typeface="Trebuchet MS"/>
                  <a:cs typeface="Trebuchet MS"/>
                  <a:sym typeface="Trebuchet MS"/>
                </a:endParaRPr>
              </a:p>
            </p:txBody>
          </p:sp>
          <p:sp>
            <p:nvSpPr>
              <p:cNvPr id="2699" name="Google Shape;2699;p119"/>
              <p:cNvSpPr/>
              <p:nvPr/>
            </p:nvSpPr>
            <p:spPr>
              <a:xfrm>
                <a:off x="9079352" y="1257517"/>
                <a:ext cx="378600" cy="313800"/>
              </a:xfrm>
              <a:prstGeom prst="rect">
                <a:avLst/>
              </a:prstGeom>
              <a:noFill/>
              <a:ln>
                <a:noFill/>
              </a:ln>
            </p:spPr>
            <p:txBody>
              <a:bodyPr anchorCtr="0" anchor="t"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GPU</a:t>
                </a:r>
                <a:br>
                  <a:rPr b="0" i="0" lang="en-US" sz="1600" u="none" cap="none" strike="noStrike">
                    <a:solidFill>
                      <a:srgbClr val="FFFFFF"/>
                    </a:solidFill>
                    <a:latin typeface="Trebuchet MS"/>
                    <a:ea typeface="Trebuchet MS"/>
                    <a:cs typeface="Trebuchet MS"/>
                    <a:sym typeface="Trebuchet MS"/>
                  </a:rPr>
                </a:br>
                <a:r>
                  <a:rPr b="0" i="0" lang="en-US" sz="1600" u="none" cap="none" strike="noStrike">
                    <a:solidFill>
                      <a:srgbClr val="FFFFFF"/>
                    </a:solidFill>
                    <a:latin typeface="Trebuchet MS"/>
                    <a:ea typeface="Trebuchet MS"/>
                    <a:cs typeface="Trebuchet MS"/>
                    <a:sym typeface="Trebuchet MS"/>
                  </a:rPr>
                  <a:t>POD</a:t>
                </a:r>
                <a:endParaRPr b="0" i="0" sz="2800" u="none" cap="none" strike="noStrike">
                  <a:solidFill>
                    <a:srgbClr val="000000"/>
                  </a:solidFill>
                  <a:latin typeface="Arial"/>
                  <a:ea typeface="Arial"/>
                  <a:cs typeface="Arial"/>
                  <a:sym typeface="Arial"/>
                </a:endParaRPr>
              </a:p>
            </p:txBody>
          </p:sp>
        </p:grpSp>
        <p:grpSp>
          <p:nvGrpSpPr>
            <p:cNvPr id="2700" name="Google Shape;2700;p119"/>
            <p:cNvGrpSpPr/>
            <p:nvPr/>
          </p:nvGrpSpPr>
          <p:grpSpPr>
            <a:xfrm>
              <a:off x="6720522" y="1589356"/>
              <a:ext cx="463119" cy="463119"/>
              <a:chOff x="8128733" y="2132694"/>
              <a:chExt cx="389700" cy="389700"/>
            </a:xfrm>
          </p:grpSpPr>
          <p:sp>
            <p:nvSpPr>
              <p:cNvPr id="2701" name="Google Shape;2701;p119"/>
              <p:cNvSpPr/>
              <p:nvPr/>
            </p:nvSpPr>
            <p:spPr>
              <a:xfrm>
                <a:off x="8128733" y="2132694"/>
                <a:ext cx="389700" cy="389700"/>
              </a:xfrm>
              <a:prstGeom prst="ellipse">
                <a:avLst/>
              </a:prstGeom>
              <a:solidFill>
                <a:srgbClr val="76B900"/>
              </a:solidFill>
              <a:ln>
                <a:noFill/>
              </a:ln>
            </p:spPr>
            <p:txBody>
              <a:bodyPr anchorCtr="0" anchor="ctr"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rgbClr val="FFFFFF"/>
                  </a:solidFill>
                  <a:latin typeface="Trebuchet MS"/>
                  <a:ea typeface="Trebuchet MS"/>
                  <a:cs typeface="Trebuchet MS"/>
                  <a:sym typeface="Trebuchet MS"/>
                </a:endParaRPr>
              </a:p>
            </p:txBody>
          </p:sp>
          <p:sp>
            <p:nvSpPr>
              <p:cNvPr id="2702" name="Google Shape;2702;p119"/>
              <p:cNvSpPr/>
              <p:nvPr/>
            </p:nvSpPr>
            <p:spPr>
              <a:xfrm>
                <a:off x="8137630" y="2196437"/>
                <a:ext cx="378600" cy="313800"/>
              </a:xfrm>
              <a:prstGeom prst="rect">
                <a:avLst/>
              </a:prstGeom>
              <a:noFill/>
              <a:ln>
                <a:noFill/>
              </a:ln>
            </p:spPr>
            <p:txBody>
              <a:bodyPr anchorCtr="0" anchor="t" bIns="91400" lIns="182850" spcFirstLastPara="1" rIns="182850" wrap="square" tIns="914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GPU</a:t>
                </a:r>
                <a:br>
                  <a:rPr b="0" i="0" lang="en-US" sz="1600" u="none" cap="none" strike="noStrike">
                    <a:solidFill>
                      <a:srgbClr val="FFFFFF"/>
                    </a:solidFill>
                    <a:latin typeface="Trebuchet MS"/>
                    <a:ea typeface="Trebuchet MS"/>
                    <a:cs typeface="Trebuchet MS"/>
                    <a:sym typeface="Trebuchet MS"/>
                  </a:rPr>
                </a:br>
                <a:r>
                  <a:rPr b="0" i="0" lang="en-US" sz="1600" u="none" cap="none" strike="noStrike">
                    <a:solidFill>
                      <a:srgbClr val="FFFFFF"/>
                    </a:solidFill>
                    <a:latin typeface="Trebuchet MS"/>
                    <a:ea typeface="Trebuchet MS"/>
                    <a:cs typeface="Trebuchet MS"/>
                    <a:sym typeface="Trebuchet MS"/>
                  </a:rPr>
                  <a:t>POD</a:t>
                </a:r>
                <a:endParaRPr b="0" i="0" sz="2800" u="none" cap="none" strike="noStrike">
                  <a:solidFill>
                    <a:srgbClr val="000000"/>
                  </a:solidFill>
                  <a:latin typeface="Arial"/>
                  <a:ea typeface="Arial"/>
                  <a:cs typeface="Arial"/>
                  <a:sym typeface="Arial"/>
                </a:endParaRPr>
              </a:p>
            </p:txBody>
          </p:sp>
        </p:grpSp>
        <p:cxnSp>
          <p:nvCxnSpPr>
            <p:cNvPr id="2703" name="Google Shape;2703;p119"/>
            <p:cNvCxnSpPr>
              <a:stCxn id="2693" idx="2"/>
              <a:endCxn id="2701" idx="0"/>
            </p:cNvCxnSpPr>
            <p:nvPr/>
          </p:nvCxnSpPr>
          <p:spPr>
            <a:xfrm flipH="1">
              <a:off x="6952159" y="706581"/>
              <a:ext cx="3900" cy="882900"/>
            </a:xfrm>
            <a:prstGeom prst="straightConnector1">
              <a:avLst/>
            </a:prstGeom>
            <a:noFill/>
            <a:ln cap="flat" cmpd="sng" w="9525">
              <a:solidFill>
                <a:srgbClr val="868686"/>
              </a:solidFill>
              <a:prstDash val="solid"/>
              <a:round/>
              <a:headEnd len="sm" w="sm" type="none"/>
              <a:tailEnd len="sm" w="sm" type="none"/>
            </a:ln>
          </p:spPr>
        </p:cxnSp>
        <p:cxnSp>
          <p:nvCxnSpPr>
            <p:cNvPr id="2704" name="Google Shape;2704;p119"/>
            <p:cNvCxnSpPr>
              <a:stCxn id="2693" idx="2"/>
              <a:endCxn id="2696" idx="3"/>
            </p:cNvCxnSpPr>
            <p:nvPr/>
          </p:nvCxnSpPr>
          <p:spPr>
            <a:xfrm flipH="1">
              <a:off x="6455059" y="706581"/>
              <a:ext cx="501000" cy="432900"/>
            </a:xfrm>
            <a:prstGeom prst="straightConnector1">
              <a:avLst/>
            </a:prstGeom>
            <a:noFill/>
            <a:ln cap="flat" cmpd="sng" w="9525">
              <a:solidFill>
                <a:srgbClr val="868686"/>
              </a:solidFill>
              <a:prstDash val="solid"/>
              <a:round/>
              <a:headEnd len="sm" w="sm" type="none"/>
              <a:tailEnd len="sm" w="sm" type="none"/>
            </a:ln>
          </p:spPr>
        </p:cxnSp>
        <p:cxnSp>
          <p:nvCxnSpPr>
            <p:cNvPr id="2705" name="Google Shape;2705;p119"/>
            <p:cNvCxnSpPr>
              <a:stCxn id="2693" idx="2"/>
              <a:endCxn id="2699" idx="1"/>
            </p:cNvCxnSpPr>
            <p:nvPr/>
          </p:nvCxnSpPr>
          <p:spPr>
            <a:xfrm>
              <a:off x="6956059" y="706581"/>
              <a:ext cx="487800" cy="432900"/>
            </a:xfrm>
            <a:prstGeom prst="straightConnector1">
              <a:avLst/>
            </a:prstGeom>
            <a:noFill/>
            <a:ln cap="flat" cmpd="sng" w="9525">
              <a:solidFill>
                <a:srgbClr val="868686"/>
              </a:solidFill>
              <a:prstDash val="solid"/>
              <a:round/>
              <a:headEnd len="sm" w="sm" type="none"/>
              <a:tailEnd len="sm" w="sm" type="none"/>
            </a:ln>
          </p:spPr>
        </p:cxnSp>
        <p:cxnSp>
          <p:nvCxnSpPr>
            <p:cNvPr id="2706" name="Google Shape;2706;p119"/>
            <p:cNvCxnSpPr>
              <a:stCxn id="2699" idx="1"/>
              <a:endCxn id="2701" idx="0"/>
            </p:cNvCxnSpPr>
            <p:nvPr/>
          </p:nvCxnSpPr>
          <p:spPr>
            <a:xfrm flipH="1">
              <a:off x="6951953" y="1139473"/>
              <a:ext cx="492000" cy="450000"/>
            </a:xfrm>
            <a:prstGeom prst="straightConnector1">
              <a:avLst/>
            </a:prstGeom>
            <a:noFill/>
            <a:ln cap="flat" cmpd="sng" w="9525">
              <a:solidFill>
                <a:srgbClr val="868686"/>
              </a:solidFill>
              <a:prstDash val="solid"/>
              <a:round/>
              <a:headEnd len="sm" w="sm" type="none"/>
              <a:tailEnd len="sm" w="sm" type="none"/>
            </a:ln>
          </p:spPr>
        </p:cxnSp>
        <p:cxnSp>
          <p:nvCxnSpPr>
            <p:cNvPr id="2707" name="Google Shape;2707;p119"/>
            <p:cNvCxnSpPr>
              <a:stCxn id="2696" idx="3"/>
              <a:endCxn id="2699" idx="1"/>
            </p:cNvCxnSpPr>
            <p:nvPr/>
          </p:nvCxnSpPr>
          <p:spPr>
            <a:xfrm>
              <a:off x="6454918" y="1139473"/>
              <a:ext cx="989100" cy="0"/>
            </a:xfrm>
            <a:prstGeom prst="straightConnector1">
              <a:avLst/>
            </a:prstGeom>
            <a:noFill/>
            <a:ln cap="flat" cmpd="sng" w="9525">
              <a:solidFill>
                <a:srgbClr val="868686"/>
              </a:solidFill>
              <a:prstDash val="solid"/>
              <a:round/>
              <a:headEnd len="sm" w="sm" type="none"/>
              <a:tailEnd len="sm" w="sm" type="none"/>
            </a:ln>
          </p:spPr>
        </p:cxnSp>
        <p:cxnSp>
          <p:nvCxnSpPr>
            <p:cNvPr id="2708" name="Google Shape;2708;p119"/>
            <p:cNvCxnSpPr>
              <a:stCxn id="2701" idx="0"/>
              <a:endCxn id="2696" idx="3"/>
            </p:cNvCxnSpPr>
            <p:nvPr/>
          </p:nvCxnSpPr>
          <p:spPr>
            <a:xfrm rot="10800000">
              <a:off x="6454982" y="1139356"/>
              <a:ext cx="497100" cy="450000"/>
            </a:xfrm>
            <a:prstGeom prst="straightConnector1">
              <a:avLst/>
            </a:prstGeom>
            <a:noFill/>
            <a:ln cap="flat" cmpd="sng" w="9525">
              <a:solidFill>
                <a:srgbClr val="868686"/>
              </a:solidFill>
              <a:prstDash val="solid"/>
              <a:round/>
              <a:headEnd len="sm" w="sm" type="none"/>
              <a:tailEnd len="sm" w="sm" type="none"/>
            </a:ln>
          </p:spPr>
        </p:cxnSp>
        <p:sp>
          <p:nvSpPr>
            <p:cNvPr id="2709" name="Google Shape;2709;p119"/>
            <p:cNvSpPr/>
            <p:nvPr/>
          </p:nvSpPr>
          <p:spPr>
            <a:xfrm>
              <a:off x="7417350" y="2594000"/>
              <a:ext cx="1417500" cy="228000"/>
            </a:xfrm>
            <a:prstGeom prst="rect">
              <a:avLst/>
            </a:prstGeom>
            <a:solidFill>
              <a:srgbClr val="0071C5"/>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Distributed Core Switches</a:t>
              </a:r>
              <a:endParaRPr b="0" i="0" sz="1600" u="none" cap="none" strike="noStrike">
                <a:solidFill>
                  <a:srgbClr val="000000"/>
                </a:solidFill>
                <a:latin typeface="Arial"/>
                <a:ea typeface="Arial"/>
                <a:cs typeface="Arial"/>
                <a:sym typeface="Arial"/>
              </a:endParaRPr>
            </a:p>
          </p:txBody>
        </p:sp>
        <p:sp>
          <p:nvSpPr>
            <p:cNvPr id="2710" name="Google Shape;2710;p119"/>
            <p:cNvSpPr/>
            <p:nvPr/>
          </p:nvSpPr>
          <p:spPr>
            <a:xfrm>
              <a:off x="7420950" y="3023900"/>
              <a:ext cx="1417500" cy="228000"/>
            </a:xfrm>
            <a:prstGeom prst="rect">
              <a:avLst/>
            </a:prstGeom>
            <a:solidFill>
              <a:srgbClr val="0071C5"/>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Storage Spine Switches</a:t>
              </a:r>
              <a:endParaRPr b="0" i="0" sz="1600" u="none" cap="none" strike="noStrike">
                <a:solidFill>
                  <a:srgbClr val="000000"/>
                </a:solidFill>
                <a:latin typeface="Arial"/>
                <a:ea typeface="Arial"/>
                <a:cs typeface="Arial"/>
                <a:sym typeface="Arial"/>
              </a:endParaRPr>
            </a:p>
          </p:txBody>
        </p:sp>
        <p:grpSp>
          <p:nvGrpSpPr>
            <p:cNvPr id="2711" name="Google Shape;2711;p119"/>
            <p:cNvGrpSpPr/>
            <p:nvPr/>
          </p:nvGrpSpPr>
          <p:grpSpPr>
            <a:xfrm>
              <a:off x="7788468" y="2813825"/>
              <a:ext cx="749364" cy="202200"/>
              <a:chOff x="2249053" y="3328656"/>
              <a:chExt cx="660000" cy="202200"/>
            </a:xfrm>
          </p:grpSpPr>
          <p:cxnSp>
            <p:nvCxnSpPr>
              <p:cNvPr id="2712" name="Google Shape;2712;p119"/>
              <p:cNvCxnSpPr/>
              <p:nvPr/>
            </p:nvCxnSpPr>
            <p:spPr>
              <a:xfrm>
                <a:off x="2249053"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713" name="Google Shape;2713;p119"/>
              <p:cNvCxnSpPr/>
              <p:nvPr/>
            </p:nvCxnSpPr>
            <p:spPr>
              <a:xfrm>
                <a:off x="2908995"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714" name="Google Shape;2714;p119"/>
              <p:cNvCxnSpPr/>
              <p:nvPr/>
            </p:nvCxnSpPr>
            <p:spPr>
              <a:xfrm>
                <a:off x="2249053" y="3332997"/>
                <a:ext cx="660000" cy="190800"/>
              </a:xfrm>
              <a:prstGeom prst="straightConnector1">
                <a:avLst/>
              </a:prstGeom>
              <a:noFill/>
              <a:ln cap="flat" cmpd="sng" w="9525">
                <a:solidFill>
                  <a:srgbClr val="868686"/>
                </a:solidFill>
                <a:prstDash val="solid"/>
                <a:round/>
                <a:headEnd len="sm" w="sm" type="none"/>
                <a:tailEnd len="sm" w="sm" type="none"/>
              </a:ln>
            </p:spPr>
          </p:cxnSp>
          <p:cxnSp>
            <p:nvCxnSpPr>
              <p:cNvPr id="2715" name="Google Shape;2715;p119"/>
              <p:cNvCxnSpPr/>
              <p:nvPr/>
            </p:nvCxnSpPr>
            <p:spPr>
              <a:xfrm flipH="1">
                <a:off x="2249892" y="3332997"/>
                <a:ext cx="659100" cy="194700"/>
              </a:xfrm>
              <a:prstGeom prst="straightConnector1">
                <a:avLst/>
              </a:prstGeom>
              <a:noFill/>
              <a:ln cap="flat" cmpd="sng" w="9525">
                <a:solidFill>
                  <a:srgbClr val="868686"/>
                </a:solidFill>
                <a:prstDash val="solid"/>
                <a:round/>
                <a:headEnd len="sm" w="sm" type="none"/>
                <a:tailEnd len="sm" w="sm" type="none"/>
              </a:ln>
            </p:spPr>
          </p:cxnSp>
        </p:grpSp>
        <p:grpSp>
          <p:nvGrpSpPr>
            <p:cNvPr id="2716" name="Google Shape;2716;p119"/>
            <p:cNvGrpSpPr/>
            <p:nvPr/>
          </p:nvGrpSpPr>
          <p:grpSpPr>
            <a:xfrm>
              <a:off x="7788467" y="3255985"/>
              <a:ext cx="749364" cy="202200"/>
              <a:chOff x="2249053" y="3328656"/>
              <a:chExt cx="660000" cy="202200"/>
            </a:xfrm>
          </p:grpSpPr>
          <p:cxnSp>
            <p:nvCxnSpPr>
              <p:cNvPr id="2717" name="Google Shape;2717;p119"/>
              <p:cNvCxnSpPr/>
              <p:nvPr/>
            </p:nvCxnSpPr>
            <p:spPr>
              <a:xfrm>
                <a:off x="2249053"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718" name="Google Shape;2718;p119"/>
              <p:cNvCxnSpPr/>
              <p:nvPr/>
            </p:nvCxnSpPr>
            <p:spPr>
              <a:xfrm>
                <a:off x="2908995" y="3328656"/>
                <a:ext cx="0" cy="202200"/>
              </a:xfrm>
              <a:prstGeom prst="straightConnector1">
                <a:avLst/>
              </a:prstGeom>
              <a:noFill/>
              <a:ln cap="flat" cmpd="sng" w="9525">
                <a:solidFill>
                  <a:srgbClr val="868686"/>
                </a:solidFill>
                <a:prstDash val="solid"/>
                <a:round/>
                <a:headEnd len="sm" w="sm" type="none"/>
                <a:tailEnd len="sm" w="sm" type="none"/>
              </a:ln>
            </p:spPr>
          </p:cxnSp>
          <p:cxnSp>
            <p:nvCxnSpPr>
              <p:cNvPr id="2719" name="Google Shape;2719;p119"/>
              <p:cNvCxnSpPr/>
              <p:nvPr/>
            </p:nvCxnSpPr>
            <p:spPr>
              <a:xfrm>
                <a:off x="2249053" y="3332997"/>
                <a:ext cx="660000" cy="190800"/>
              </a:xfrm>
              <a:prstGeom prst="straightConnector1">
                <a:avLst/>
              </a:prstGeom>
              <a:noFill/>
              <a:ln cap="flat" cmpd="sng" w="9525">
                <a:solidFill>
                  <a:srgbClr val="868686"/>
                </a:solidFill>
                <a:prstDash val="solid"/>
                <a:round/>
                <a:headEnd len="sm" w="sm" type="none"/>
                <a:tailEnd len="sm" w="sm" type="none"/>
              </a:ln>
            </p:spPr>
          </p:cxnSp>
          <p:cxnSp>
            <p:nvCxnSpPr>
              <p:cNvPr id="2720" name="Google Shape;2720;p119"/>
              <p:cNvCxnSpPr/>
              <p:nvPr/>
            </p:nvCxnSpPr>
            <p:spPr>
              <a:xfrm flipH="1">
                <a:off x="2249893" y="3332997"/>
                <a:ext cx="659100" cy="194700"/>
              </a:xfrm>
              <a:prstGeom prst="straightConnector1">
                <a:avLst/>
              </a:prstGeom>
              <a:noFill/>
              <a:ln cap="flat" cmpd="sng" w="9525">
                <a:solidFill>
                  <a:srgbClr val="868686"/>
                </a:solidFill>
                <a:prstDash val="solid"/>
                <a:round/>
                <a:headEnd len="sm" w="sm" type="none"/>
                <a:tailEnd len="sm" w="sm" type="none"/>
              </a:ln>
            </p:spPr>
          </p:cxnSp>
        </p:grpSp>
        <p:sp>
          <p:nvSpPr>
            <p:cNvPr id="2721" name="Google Shape;2721;p119"/>
            <p:cNvSpPr/>
            <p:nvPr/>
          </p:nvSpPr>
          <p:spPr>
            <a:xfrm>
              <a:off x="6925173" y="3684750"/>
              <a:ext cx="574844" cy="805578"/>
            </a:xfrm>
            <a:custGeom>
              <a:rect b="b" l="l" r="r" t="t"/>
              <a:pathLst>
                <a:path extrusionOk="0" h="34397" w="22501">
                  <a:moveTo>
                    <a:pt x="0" y="26521"/>
                  </a:moveTo>
                  <a:lnTo>
                    <a:pt x="0" y="34397"/>
                  </a:lnTo>
                  <a:lnTo>
                    <a:pt x="22450" y="34397"/>
                  </a:lnTo>
                  <a:lnTo>
                    <a:pt x="22501" y="0"/>
                  </a:lnTo>
                </a:path>
              </a:pathLst>
            </a:custGeom>
            <a:noFill/>
            <a:ln cap="flat" cmpd="sng" w="9525">
              <a:solidFill>
                <a:srgbClr val="868686"/>
              </a:solidFill>
              <a:prstDash val="solid"/>
              <a:round/>
              <a:headEnd len="sm" w="sm" type="none"/>
              <a:tailEnd len="med" w="med" type="triangle"/>
            </a:ln>
          </p:spPr>
        </p:sp>
        <p:sp>
          <p:nvSpPr>
            <p:cNvPr id="2722" name="Google Shape;2722;p119"/>
            <p:cNvSpPr/>
            <p:nvPr/>
          </p:nvSpPr>
          <p:spPr>
            <a:xfrm>
              <a:off x="7420950" y="3462284"/>
              <a:ext cx="1417500" cy="228000"/>
            </a:xfrm>
            <a:prstGeom prst="rect">
              <a:avLst/>
            </a:prstGeom>
            <a:solidFill>
              <a:srgbClr val="0071C5"/>
            </a:solidFill>
            <a:ln cap="flat" cmpd="sng" w="9525">
              <a:solidFill>
                <a:schemeClr val="dk1"/>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 Storage Leaf Switches</a:t>
              </a:r>
              <a:endParaRPr b="0" i="0" sz="1600" u="none" cap="none" strike="noStrike">
                <a:solidFill>
                  <a:srgbClr val="000000"/>
                </a:solidFill>
                <a:latin typeface="Arial"/>
                <a:ea typeface="Arial"/>
                <a:cs typeface="Arial"/>
                <a:sym typeface="Arial"/>
              </a:endParaRPr>
            </a:p>
          </p:txBody>
        </p:sp>
        <p:sp>
          <p:nvSpPr>
            <p:cNvPr id="2723" name="Google Shape;2723;p119"/>
            <p:cNvSpPr/>
            <p:nvPr/>
          </p:nvSpPr>
          <p:spPr>
            <a:xfrm>
              <a:off x="6849300" y="3684750"/>
              <a:ext cx="728751" cy="882885"/>
            </a:xfrm>
            <a:custGeom>
              <a:rect b="b" l="l" r="r" t="t"/>
              <a:pathLst>
                <a:path extrusionOk="0" h="34397" w="22501">
                  <a:moveTo>
                    <a:pt x="0" y="26521"/>
                  </a:moveTo>
                  <a:lnTo>
                    <a:pt x="0" y="34397"/>
                  </a:lnTo>
                  <a:lnTo>
                    <a:pt x="22450" y="34397"/>
                  </a:lnTo>
                  <a:lnTo>
                    <a:pt x="22501" y="0"/>
                  </a:lnTo>
                </a:path>
              </a:pathLst>
            </a:custGeom>
            <a:noFill/>
            <a:ln cap="flat" cmpd="sng" w="9525">
              <a:solidFill>
                <a:srgbClr val="868686"/>
              </a:solidFill>
              <a:prstDash val="solid"/>
              <a:round/>
              <a:headEnd len="sm" w="sm" type="none"/>
              <a:tailEnd len="med" w="med" type="triangle"/>
            </a:ln>
          </p:spPr>
        </p:sp>
        <p:sp>
          <p:nvSpPr>
            <p:cNvPr id="2724" name="Google Shape;2724;p119"/>
            <p:cNvSpPr/>
            <p:nvPr/>
          </p:nvSpPr>
          <p:spPr>
            <a:xfrm>
              <a:off x="6349744" y="3940466"/>
              <a:ext cx="937500" cy="416400"/>
            </a:xfrm>
            <a:prstGeom prst="rect">
              <a:avLst/>
            </a:prstGeom>
            <a:solidFill>
              <a:srgbClr val="76B90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DGX A100</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#140</a:t>
              </a:r>
              <a:endParaRPr b="0" i="0" sz="1600" u="none" cap="none" strike="noStrike">
                <a:solidFill>
                  <a:srgbClr val="000000"/>
                </a:solidFill>
                <a:latin typeface="Arial"/>
                <a:ea typeface="Arial"/>
                <a:cs typeface="Arial"/>
                <a:sym typeface="Arial"/>
              </a:endParaRPr>
            </a:p>
          </p:txBody>
        </p:sp>
        <p:sp>
          <p:nvSpPr>
            <p:cNvPr id="2725" name="Google Shape;2725;p119"/>
            <p:cNvSpPr/>
            <p:nvPr/>
          </p:nvSpPr>
          <p:spPr>
            <a:xfrm>
              <a:off x="5633500" y="3684750"/>
              <a:ext cx="2041350" cy="962250"/>
            </a:xfrm>
            <a:custGeom>
              <a:rect b="b" l="l" r="r" t="t"/>
              <a:pathLst>
                <a:path extrusionOk="0" h="38490" w="81654">
                  <a:moveTo>
                    <a:pt x="0" y="21453"/>
                  </a:moveTo>
                  <a:lnTo>
                    <a:pt x="0" y="38490"/>
                  </a:lnTo>
                  <a:lnTo>
                    <a:pt x="81469" y="38490"/>
                  </a:lnTo>
                  <a:lnTo>
                    <a:pt x="81654" y="0"/>
                  </a:lnTo>
                </a:path>
              </a:pathLst>
            </a:custGeom>
            <a:noFill/>
            <a:ln cap="flat" cmpd="sng" w="9525">
              <a:solidFill>
                <a:srgbClr val="868686"/>
              </a:solidFill>
              <a:prstDash val="solid"/>
              <a:round/>
              <a:headEnd len="sm" w="sm" type="none"/>
              <a:tailEnd len="med" w="med" type="triangle"/>
            </a:ln>
          </p:spPr>
        </p:sp>
        <p:sp>
          <p:nvSpPr>
            <p:cNvPr id="2726" name="Google Shape;2726;p119"/>
            <p:cNvSpPr/>
            <p:nvPr/>
          </p:nvSpPr>
          <p:spPr>
            <a:xfrm>
              <a:off x="5541075" y="3684750"/>
              <a:ext cx="2222009" cy="1048850"/>
            </a:xfrm>
            <a:custGeom>
              <a:rect b="b" l="l" r="r" t="t"/>
              <a:pathLst>
                <a:path extrusionOk="0" h="41954" w="81654">
                  <a:moveTo>
                    <a:pt x="6" y="22578"/>
                  </a:moveTo>
                  <a:lnTo>
                    <a:pt x="0" y="41954"/>
                  </a:lnTo>
                  <a:lnTo>
                    <a:pt x="81469" y="41954"/>
                  </a:lnTo>
                  <a:lnTo>
                    <a:pt x="81654" y="0"/>
                  </a:lnTo>
                </a:path>
              </a:pathLst>
            </a:custGeom>
            <a:noFill/>
            <a:ln cap="flat" cmpd="sng" w="9525">
              <a:solidFill>
                <a:srgbClr val="868686"/>
              </a:solidFill>
              <a:prstDash val="solid"/>
              <a:round/>
              <a:headEnd len="sm" w="sm" type="none"/>
              <a:tailEnd len="med" w="med" type="triangle"/>
            </a:ln>
          </p:spPr>
        </p:sp>
        <p:sp>
          <p:nvSpPr>
            <p:cNvPr id="2727" name="Google Shape;2727;p119"/>
            <p:cNvSpPr/>
            <p:nvPr/>
          </p:nvSpPr>
          <p:spPr>
            <a:xfrm>
              <a:off x="5083000" y="3940466"/>
              <a:ext cx="937500" cy="416400"/>
            </a:xfrm>
            <a:prstGeom prst="rect">
              <a:avLst/>
            </a:prstGeom>
            <a:solidFill>
              <a:srgbClr val="76B90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DGX A100</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Trebuchet MS"/>
                  <a:ea typeface="Trebuchet MS"/>
                  <a:cs typeface="Trebuchet MS"/>
                  <a:sym typeface="Trebuchet MS"/>
                </a:rPr>
                <a:t>#1</a:t>
              </a:r>
              <a:endParaRPr b="0" i="0" sz="1600" u="none" cap="none" strike="noStrike">
                <a:solidFill>
                  <a:srgbClr val="000000"/>
                </a:solidFill>
                <a:latin typeface="Arial"/>
                <a:ea typeface="Arial"/>
                <a:cs typeface="Arial"/>
                <a:sym typeface="Arial"/>
              </a:endParaRPr>
            </a:p>
          </p:txBody>
        </p:sp>
      </p:grpSp>
      <p:pic>
        <p:nvPicPr>
          <p:cNvPr id="2728" name="Google Shape;2728;p119"/>
          <p:cNvPicPr preferRelativeResize="0"/>
          <p:nvPr/>
        </p:nvPicPr>
        <p:blipFill rotWithShape="1">
          <a:blip r:embed="rId3">
            <a:alphaModFix/>
          </a:blip>
          <a:srcRect b="0" l="0" r="0" t="0"/>
          <a:stretch/>
        </p:blipFill>
        <p:spPr>
          <a:xfrm>
            <a:off x="939149" y="5708949"/>
            <a:ext cx="7597059" cy="3052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2"/>
          <p:cNvSpPr/>
          <p:nvPr/>
        </p:nvSpPr>
        <p:spPr>
          <a:xfrm>
            <a:off x="1428782" y="2628290"/>
            <a:ext cx="6312813" cy="5506250"/>
          </a:xfrm>
          <a:prstGeom prst="rect">
            <a:avLst/>
          </a:prstGeom>
          <a:solidFill>
            <a:srgbClr val="76B900">
              <a:alpha val="11764"/>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333"/>
              <a:buFont typeface="Arial"/>
              <a:buNone/>
            </a:pPr>
            <a:r>
              <a:t/>
            </a:r>
            <a:endParaRPr b="1" i="0" sz="2333" u="none" cap="none" strike="noStrike">
              <a:solidFill>
                <a:srgbClr val="3B5C00"/>
              </a:solidFill>
              <a:latin typeface="Arial"/>
              <a:ea typeface="Arial"/>
              <a:cs typeface="Arial"/>
              <a:sym typeface="Arial"/>
            </a:endParaRPr>
          </a:p>
        </p:txBody>
      </p:sp>
      <p:pic>
        <p:nvPicPr>
          <p:cNvPr descr="Image result for alec radford optimization" id="1111" name="Google Shape;1111;p12"/>
          <p:cNvPicPr preferRelativeResize="0"/>
          <p:nvPr/>
        </p:nvPicPr>
        <p:blipFill rotWithShape="1">
          <a:blip r:embed="rId3">
            <a:alphaModFix/>
          </a:blip>
          <a:srcRect b="0" l="0" r="0" t="0"/>
          <a:stretch/>
        </p:blipFill>
        <p:spPr>
          <a:xfrm>
            <a:off x="7942645" y="7261064"/>
            <a:ext cx="2396357" cy="2391685"/>
          </a:xfrm>
          <a:prstGeom prst="rect">
            <a:avLst/>
          </a:prstGeom>
          <a:noFill/>
          <a:ln>
            <a:noFill/>
          </a:ln>
        </p:spPr>
      </p:pic>
      <p:sp>
        <p:nvSpPr>
          <p:cNvPr id="1112" name="Google Shape;1112;p12"/>
          <p:cNvSpPr/>
          <p:nvPr/>
        </p:nvSpPr>
        <p:spPr>
          <a:xfrm>
            <a:off x="7304528" y="2881702"/>
            <a:ext cx="3730379" cy="7150192"/>
          </a:xfrm>
          <a:prstGeom prst="rect">
            <a:avLst/>
          </a:prstGeom>
          <a:solidFill>
            <a:schemeClr val="accent3">
              <a:alpha val="11764"/>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333"/>
              <a:buFont typeface="Arial"/>
              <a:buNone/>
            </a:pPr>
            <a:r>
              <a:t/>
            </a:r>
            <a:endParaRPr b="1" i="0" sz="2333" u="none" cap="none" strike="noStrike">
              <a:solidFill>
                <a:srgbClr val="3B5C00"/>
              </a:solidFill>
              <a:latin typeface="Arial"/>
              <a:ea typeface="Arial"/>
              <a:cs typeface="Arial"/>
              <a:sym typeface="Arial"/>
            </a:endParaRPr>
          </a:p>
        </p:txBody>
      </p:sp>
      <p:sp>
        <p:nvSpPr>
          <p:cNvPr id="1113" name="Google Shape;1113;p12"/>
          <p:cNvSpPr txBox="1"/>
          <p:nvPr>
            <p:ph type="title"/>
          </p:nvPr>
        </p:nvSpPr>
        <p:spPr>
          <a:xfrm>
            <a:off x="830580" y="1102044"/>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뉴럴 네트워크 학습</a:t>
            </a:r>
            <a:endParaRPr/>
          </a:p>
        </p:txBody>
      </p:sp>
      <p:sp>
        <p:nvSpPr>
          <p:cNvPr id="1114" name="Google Shape;1114;p12"/>
          <p:cNvSpPr txBox="1"/>
          <p:nvPr>
            <p:ph idx="2" type="body"/>
          </p:nvPr>
        </p:nvSpPr>
        <p:spPr>
          <a:xfrm>
            <a:off x="830580" y="2025229"/>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DDP를 활용 멀티 GPU 적용</a:t>
            </a:r>
            <a:endParaRPr/>
          </a:p>
        </p:txBody>
      </p:sp>
      <p:sp>
        <p:nvSpPr>
          <p:cNvPr id="1115" name="Google Shape;1115;p12"/>
          <p:cNvSpPr/>
          <p:nvPr/>
        </p:nvSpPr>
        <p:spPr>
          <a:xfrm>
            <a:off x="2966548" y="9752609"/>
            <a:ext cx="584455" cy="473233"/>
          </a:xfrm>
          <a:prstGeom prst="flowChartMagneticDisk">
            <a:avLst/>
          </a:prstGeom>
          <a:solidFill>
            <a:schemeClr val="lt2"/>
          </a:solidFill>
          <a:ln cap="flat" cmpd="sng" w="25400">
            <a:solidFill>
              <a:srgbClr val="588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16" name="Google Shape;1116;p12"/>
          <p:cNvGrpSpPr/>
          <p:nvPr/>
        </p:nvGrpSpPr>
        <p:grpSpPr>
          <a:xfrm>
            <a:off x="1262171" y="8309347"/>
            <a:ext cx="6479425" cy="1070661"/>
            <a:chOff x="757302" y="4985610"/>
            <a:chExt cx="3887655" cy="642397"/>
          </a:xfrm>
        </p:grpSpPr>
        <p:sp>
          <p:nvSpPr>
            <p:cNvPr id="1117" name="Google Shape;1117;p12"/>
            <p:cNvSpPr/>
            <p:nvPr/>
          </p:nvSpPr>
          <p:spPr>
            <a:xfrm>
              <a:off x="837341" y="4985610"/>
              <a:ext cx="3807616" cy="642397"/>
            </a:xfrm>
            <a:prstGeom prst="rect">
              <a:avLst/>
            </a:prstGeom>
            <a:solidFill>
              <a:schemeClr val="accent3">
                <a:alpha val="11764"/>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333"/>
                <a:buFont typeface="Arial"/>
                <a:buNone/>
              </a:pPr>
              <a:r>
                <a:t/>
              </a:r>
              <a:endParaRPr b="1" i="0" sz="2333" u="none" cap="none" strike="noStrike">
                <a:solidFill>
                  <a:srgbClr val="3B5C00"/>
                </a:solidFill>
                <a:latin typeface="Arial"/>
                <a:ea typeface="Arial"/>
                <a:cs typeface="Arial"/>
                <a:sym typeface="Arial"/>
              </a:endParaRPr>
            </a:p>
          </p:txBody>
        </p:sp>
        <p:sp>
          <p:nvSpPr>
            <p:cNvPr id="1118" name="Google Shape;1118;p12"/>
            <p:cNvSpPr txBox="1"/>
            <p:nvPr/>
          </p:nvSpPr>
          <p:spPr>
            <a:xfrm>
              <a:off x="757302" y="5018835"/>
              <a:ext cx="782057"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CPU/GPU</a:t>
              </a:r>
              <a:endParaRPr b="0" baseline="-25000" i="0" sz="1833" u="none" cap="none" strike="noStrike">
                <a:solidFill>
                  <a:srgbClr val="3B5C00"/>
                </a:solidFill>
                <a:latin typeface="Arial"/>
                <a:ea typeface="Arial"/>
                <a:cs typeface="Arial"/>
                <a:sym typeface="Arial"/>
              </a:endParaRPr>
            </a:p>
          </p:txBody>
        </p:sp>
      </p:grpSp>
      <p:sp>
        <p:nvSpPr>
          <p:cNvPr id="1119" name="Google Shape;1119;p12"/>
          <p:cNvSpPr/>
          <p:nvPr/>
        </p:nvSpPr>
        <p:spPr>
          <a:xfrm>
            <a:off x="3750038" y="8701264"/>
            <a:ext cx="584455" cy="473233"/>
          </a:xfrm>
          <a:prstGeom prst="flowChartMagneticDisk">
            <a:avLst/>
          </a:prstGeom>
          <a:solidFill>
            <a:schemeClr val="lt2"/>
          </a:solidFill>
          <a:ln cap="flat" cmpd="sng" w="25400">
            <a:solidFill>
              <a:srgbClr val="588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20" name="Google Shape;1120;p12"/>
          <p:cNvGrpSpPr/>
          <p:nvPr/>
        </p:nvGrpSpPr>
        <p:grpSpPr>
          <a:xfrm>
            <a:off x="2234802" y="8693778"/>
            <a:ext cx="640443" cy="440775"/>
            <a:chOff x="5254171" y="3796121"/>
            <a:chExt cx="384266" cy="264465"/>
          </a:xfrm>
        </p:grpSpPr>
        <p:sp>
          <p:nvSpPr>
            <p:cNvPr id="1121" name="Google Shape;1121;p12"/>
            <p:cNvSpPr/>
            <p:nvPr/>
          </p:nvSpPr>
          <p:spPr>
            <a:xfrm>
              <a:off x="5254171" y="3815904"/>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2" name="Google Shape;1122;p12"/>
            <p:cNvSpPr/>
            <p:nvPr/>
          </p:nvSpPr>
          <p:spPr>
            <a:xfrm rot="10800000">
              <a:off x="5467065" y="3796121"/>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123" name="Google Shape;1123;p12"/>
          <p:cNvSpPr/>
          <p:nvPr/>
        </p:nvSpPr>
        <p:spPr>
          <a:xfrm>
            <a:off x="3052062" y="7987231"/>
            <a:ext cx="417873" cy="519905"/>
          </a:xfrm>
          <a:prstGeom prst="up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4" name="Google Shape;1124;p12"/>
          <p:cNvSpPr/>
          <p:nvPr/>
        </p:nvSpPr>
        <p:spPr>
          <a:xfrm>
            <a:off x="3065144" y="9100274"/>
            <a:ext cx="417873" cy="519905"/>
          </a:xfrm>
          <a:prstGeom prst="up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25" name="Google Shape;1125;p12"/>
          <p:cNvCxnSpPr>
            <a:stCxn id="1126" idx="1"/>
            <a:endCxn id="1127" idx="3"/>
          </p:cNvCxnSpPr>
          <p:nvPr/>
        </p:nvCxnSpPr>
        <p:spPr>
          <a:xfrm rot="10800000">
            <a:off x="3943169" y="2893088"/>
            <a:ext cx="1277400" cy="5400"/>
          </a:xfrm>
          <a:prstGeom prst="straightConnector1">
            <a:avLst/>
          </a:prstGeom>
          <a:noFill/>
          <a:ln cap="flat" cmpd="sng" w="9525">
            <a:solidFill>
              <a:srgbClr val="588A00"/>
            </a:solidFill>
            <a:prstDash val="solid"/>
            <a:round/>
            <a:headEnd len="med" w="med" type="triangle"/>
            <a:tailEnd len="sm" w="sm" type="none"/>
          </a:ln>
        </p:spPr>
      </p:cxnSp>
      <p:sp>
        <p:nvSpPr>
          <p:cNvPr id="1126" name="Google Shape;1126;p12"/>
          <p:cNvSpPr txBox="1"/>
          <p:nvPr/>
        </p:nvSpPr>
        <p:spPr>
          <a:xfrm>
            <a:off x="5220569" y="2690770"/>
            <a:ext cx="1303428" cy="415435"/>
          </a:xfrm>
          <a:prstGeom prst="rect">
            <a:avLst/>
          </a:prstGeom>
          <a:blipFill rotWithShape="1">
            <a:blip r:embed="rId4">
              <a:alphaModFix/>
            </a:blip>
            <a:stretch>
              <a:fillRect b="-21736" l="0" r="0" t="-1159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1128" name="Google Shape;1128;p12"/>
          <p:cNvGrpSpPr/>
          <p:nvPr/>
        </p:nvGrpSpPr>
        <p:grpSpPr>
          <a:xfrm>
            <a:off x="5552060" y="8677291"/>
            <a:ext cx="640443" cy="440775"/>
            <a:chOff x="5254171" y="3796121"/>
            <a:chExt cx="384266" cy="264465"/>
          </a:xfrm>
        </p:grpSpPr>
        <p:sp>
          <p:nvSpPr>
            <p:cNvPr id="1129" name="Google Shape;1129;p12"/>
            <p:cNvSpPr/>
            <p:nvPr/>
          </p:nvSpPr>
          <p:spPr>
            <a:xfrm>
              <a:off x="5254171" y="3815904"/>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p12"/>
            <p:cNvSpPr/>
            <p:nvPr/>
          </p:nvSpPr>
          <p:spPr>
            <a:xfrm rot="10800000">
              <a:off x="5467065" y="3796121"/>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131" name="Google Shape;1131;p12"/>
          <p:cNvSpPr/>
          <p:nvPr/>
        </p:nvSpPr>
        <p:spPr>
          <a:xfrm>
            <a:off x="10625562" y="2628290"/>
            <a:ext cx="6312813" cy="5398003"/>
          </a:xfrm>
          <a:prstGeom prst="rect">
            <a:avLst/>
          </a:prstGeom>
          <a:solidFill>
            <a:srgbClr val="76B900">
              <a:alpha val="11764"/>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333"/>
              <a:buFont typeface="Arial"/>
              <a:buNone/>
            </a:pPr>
            <a:r>
              <a:t/>
            </a:r>
            <a:endParaRPr b="1" i="0" sz="2333" u="none" cap="none" strike="noStrike">
              <a:solidFill>
                <a:srgbClr val="3B5C00"/>
              </a:solidFill>
              <a:latin typeface="Arial"/>
              <a:ea typeface="Arial"/>
              <a:cs typeface="Arial"/>
              <a:sym typeface="Arial"/>
            </a:endParaRPr>
          </a:p>
        </p:txBody>
      </p:sp>
      <p:sp>
        <p:nvSpPr>
          <p:cNvPr id="1132" name="Google Shape;1132;p12"/>
          <p:cNvSpPr txBox="1"/>
          <p:nvPr/>
        </p:nvSpPr>
        <p:spPr>
          <a:xfrm>
            <a:off x="10284608" y="2665904"/>
            <a:ext cx="1303428" cy="34618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GPU</a:t>
            </a:r>
            <a:endParaRPr b="0" baseline="-25000" i="0" sz="1833" u="none" cap="none" strike="noStrike">
              <a:solidFill>
                <a:srgbClr val="3B5C00"/>
              </a:solidFill>
              <a:latin typeface="Arial"/>
              <a:ea typeface="Arial"/>
              <a:cs typeface="Arial"/>
              <a:sym typeface="Arial"/>
            </a:endParaRPr>
          </a:p>
        </p:txBody>
      </p:sp>
      <p:cxnSp>
        <p:nvCxnSpPr>
          <p:cNvPr id="1133" name="Google Shape;1133;p12"/>
          <p:cNvCxnSpPr>
            <a:stCxn id="1134" idx="3"/>
            <a:endCxn id="1135" idx="1"/>
          </p:cNvCxnSpPr>
          <p:nvPr/>
        </p:nvCxnSpPr>
        <p:spPr>
          <a:xfrm>
            <a:off x="12838622" y="2881703"/>
            <a:ext cx="1690200" cy="2100"/>
          </a:xfrm>
          <a:prstGeom prst="straightConnector1">
            <a:avLst/>
          </a:prstGeom>
          <a:noFill/>
          <a:ln cap="flat" cmpd="sng" w="9525">
            <a:solidFill>
              <a:srgbClr val="588A00"/>
            </a:solidFill>
            <a:prstDash val="solid"/>
            <a:round/>
            <a:headEnd len="med" w="med" type="triangle"/>
            <a:tailEnd len="sm" w="sm" type="none"/>
          </a:ln>
        </p:spPr>
      </p:cxnSp>
      <p:sp>
        <p:nvSpPr>
          <p:cNvPr id="1136" name="Google Shape;1136;p12"/>
          <p:cNvSpPr/>
          <p:nvPr/>
        </p:nvSpPr>
        <p:spPr>
          <a:xfrm>
            <a:off x="14886298" y="9744549"/>
            <a:ext cx="584455" cy="473233"/>
          </a:xfrm>
          <a:prstGeom prst="flowChartMagneticDisk">
            <a:avLst/>
          </a:prstGeom>
          <a:solidFill>
            <a:schemeClr val="lt2"/>
          </a:solidFill>
          <a:ln cap="flat" cmpd="sng" w="25400">
            <a:solidFill>
              <a:srgbClr val="588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7" name="Google Shape;1137;p12"/>
          <p:cNvSpPr txBox="1"/>
          <p:nvPr/>
        </p:nvSpPr>
        <p:spPr>
          <a:xfrm>
            <a:off x="13202628" y="6405385"/>
            <a:ext cx="1303428" cy="34067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38" name="Google Shape;1138;p12"/>
          <p:cNvSpPr/>
          <p:nvPr/>
        </p:nvSpPr>
        <p:spPr>
          <a:xfrm>
            <a:off x="15669788" y="8693204"/>
            <a:ext cx="584455" cy="473233"/>
          </a:xfrm>
          <a:prstGeom prst="flowChartMagneticDisk">
            <a:avLst/>
          </a:prstGeom>
          <a:solidFill>
            <a:schemeClr val="lt2"/>
          </a:solidFill>
          <a:ln cap="flat" cmpd="sng" w="25400">
            <a:solidFill>
              <a:srgbClr val="588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39" name="Google Shape;1139;p12"/>
          <p:cNvGrpSpPr/>
          <p:nvPr/>
        </p:nvGrpSpPr>
        <p:grpSpPr>
          <a:xfrm>
            <a:off x="14154552" y="8685718"/>
            <a:ext cx="640443" cy="440775"/>
            <a:chOff x="5254171" y="3796121"/>
            <a:chExt cx="384266" cy="264465"/>
          </a:xfrm>
        </p:grpSpPr>
        <p:sp>
          <p:nvSpPr>
            <p:cNvPr id="1140" name="Google Shape;1140;p12"/>
            <p:cNvSpPr/>
            <p:nvPr/>
          </p:nvSpPr>
          <p:spPr>
            <a:xfrm>
              <a:off x="5254171" y="3815904"/>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1" name="Google Shape;1141;p12"/>
            <p:cNvSpPr/>
            <p:nvPr/>
          </p:nvSpPr>
          <p:spPr>
            <a:xfrm rot="10800000">
              <a:off x="5467065" y="3796121"/>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142" name="Google Shape;1142;p12"/>
          <p:cNvSpPr/>
          <p:nvPr/>
        </p:nvSpPr>
        <p:spPr>
          <a:xfrm>
            <a:off x="14971812" y="7979171"/>
            <a:ext cx="417873" cy="519905"/>
          </a:xfrm>
          <a:prstGeom prst="up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3" name="Google Shape;1143;p12"/>
          <p:cNvSpPr/>
          <p:nvPr/>
        </p:nvSpPr>
        <p:spPr>
          <a:xfrm>
            <a:off x="14984894" y="9092214"/>
            <a:ext cx="417873" cy="519905"/>
          </a:xfrm>
          <a:prstGeom prst="up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4" name="Google Shape;1134;p12"/>
          <p:cNvSpPr txBox="1"/>
          <p:nvPr/>
        </p:nvSpPr>
        <p:spPr>
          <a:xfrm>
            <a:off x="11535194" y="2673985"/>
            <a:ext cx="1303428" cy="415435"/>
          </a:xfrm>
          <a:prstGeom prst="rect">
            <a:avLst/>
          </a:prstGeom>
          <a:blipFill rotWithShape="1">
            <a:blip r:embed="rId6">
              <a:alphaModFix/>
            </a:blip>
            <a:stretch>
              <a:fillRect b="-22055" l="0" r="0" t="-1323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1144" name="Google Shape;1144;p12"/>
          <p:cNvGrpSpPr/>
          <p:nvPr/>
        </p:nvGrpSpPr>
        <p:grpSpPr>
          <a:xfrm>
            <a:off x="11866685" y="8687033"/>
            <a:ext cx="640443" cy="440775"/>
            <a:chOff x="5254171" y="3796121"/>
            <a:chExt cx="384266" cy="264465"/>
          </a:xfrm>
        </p:grpSpPr>
        <p:sp>
          <p:nvSpPr>
            <p:cNvPr id="1145" name="Google Shape;1145;p12"/>
            <p:cNvSpPr/>
            <p:nvPr/>
          </p:nvSpPr>
          <p:spPr>
            <a:xfrm>
              <a:off x="5254171" y="3815904"/>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6" name="Google Shape;1146;p12"/>
            <p:cNvSpPr/>
            <p:nvPr/>
          </p:nvSpPr>
          <p:spPr>
            <a:xfrm rot="10800000">
              <a:off x="5467065" y="3796121"/>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147" name="Google Shape;1147;p12"/>
          <p:cNvGrpSpPr/>
          <p:nvPr/>
        </p:nvGrpSpPr>
        <p:grpSpPr>
          <a:xfrm>
            <a:off x="10512682" y="8201109"/>
            <a:ext cx="6425693" cy="1070662"/>
            <a:chOff x="6307609" y="4920663"/>
            <a:chExt cx="3855416" cy="642397"/>
          </a:xfrm>
        </p:grpSpPr>
        <p:sp>
          <p:nvSpPr>
            <p:cNvPr id="1148" name="Google Shape;1148;p12"/>
            <p:cNvSpPr/>
            <p:nvPr/>
          </p:nvSpPr>
          <p:spPr>
            <a:xfrm>
              <a:off x="6355409" y="4920663"/>
              <a:ext cx="3807616" cy="642397"/>
            </a:xfrm>
            <a:prstGeom prst="rect">
              <a:avLst/>
            </a:prstGeom>
            <a:solidFill>
              <a:schemeClr val="accent3">
                <a:alpha val="11764"/>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333"/>
                <a:buFont typeface="Arial"/>
                <a:buNone/>
              </a:pPr>
              <a:r>
                <a:t/>
              </a:r>
              <a:endParaRPr b="1" i="0" sz="2333" u="none" cap="none" strike="noStrike">
                <a:solidFill>
                  <a:srgbClr val="3B5C00"/>
                </a:solidFill>
                <a:latin typeface="Arial"/>
                <a:ea typeface="Arial"/>
                <a:cs typeface="Arial"/>
                <a:sym typeface="Arial"/>
              </a:endParaRPr>
            </a:p>
          </p:txBody>
        </p:sp>
        <p:sp>
          <p:nvSpPr>
            <p:cNvPr id="1149" name="Google Shape;1149;p12"/>
            <p:cNvSpPr txBox="1"/>
            <p:nvPr/>
          </p:nvSpPr>
          <p:spPr>
            <a:xfrm>
              <a:off x="6307609" y="4950707"/>
              <a:ext cx="782057"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CPU/GPU</a:t>
              </a:r>
              <a:endParaRPr b="0" baseline="-25000" i="0" sz="1833" u="none" cap="none" strike="noStrike">
                <a:solidFill>
                  <a:srgbClr val="3B5C00"/>
                </a:solidFill>
                <a:latin typeface="Arial"/>
                <a:ea typeface="Arial"/>
                <a:cs typeface="Arial"/>
                <a:sym typeface="Arial"/>
              </a:endParaRPr>
            </a:p>
          </p:txBody>
        </p:sp>
      </p:grpSp>
      <p:sp>
        <p:nvSpPr>
          <p:cNvPr id="1150" name="Google Shape;1150;p12"/>
          <p:cNvSpPr txBox="1"/>
          <p:nvPr/>
        </p:nvSpPr>
        <p:spPr>
          <a:xfrm>
            <a:off x="7278741" y="2921345"/>
            <a:ext cx="1303428" cy="34618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CPU/GPU</a:t>
            </a:r>
            <a:endParaRPr b="0" baseline="-25000" i="0" sz="1833" u="none" cap="none" strike="noStrike">
              <a:solidFill>
                <a:srgbClr val="3B5C00"/>
              </a:solidFill>
              <a:latin typeface="Arial"/>
              <a:ea typeface="Arial"/>
              <a:cs typeface="Arial"/>
              <a:sym typeface="Arial"/>
            </a:endParaRPr>
          </a:p>
        </p:txBody>
      </p:sp>
      <p:sp>
        <p:nvSpPr>
          <p:cNvPr id="1151" name="Google Shape;1151;p12"/>
          <p:cNvSpPr txBox="1"/>
          <p:nvPr/>
        </p:nvSpPr>
        <p:spPr>
          <a:xfrm>
            <a:off x="4323604" y="4939294"/>
            <a:ext cx="3097358" cy="624017"/>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152" name="Google Shape;1152;p12"/>
          <p:cNvCxnSpPr>
            <a:stCxn id="1151" idx="0"/>
          </p:cNvCxnSpPr>
          <p:nvPr/>
        </p:nvCxnSpPr>
        <p:spPr>
          <a:xfrm rot="10800000">
            <a:off x="5872283" y="4269694"/>
            <a:ext cx="0" cy="669600"/>
          </a:xfrm>
          <a:prstGeom prst="straightConnector1">
            <a:avLst/>
          </a:prstGeom>
          <a:noFill/>
          <a:ln cap="flat" cmpd="sng" w="9525">
            <a:solidFill>
              <a:srgbClr val="588A00"/>
            </a:solidFill>
            <a:prstDash val="solid"/>
            <a:round/>
            <a:headEnd len="med" w="med" type="triangle"/>
            <a:tailEnd len="sm" w="sm" type="none"/>
          </a:ln>
        </p:spPr>
      </p:cxnSp>
      <p:cxnSp>
        <p:nvCxnSpPr>
          <p:cNvPr id="1153" name="Google Shape;1153;p12"/>
          <p:cNvCxnSpPr/>
          <p:nvPr/>
        </p:nvCxnSpPr>
        <p:spPr>
          <a:xfrm flipH="1" rot="10800000">
            <a:off x="5855191" y="5700480"/>
            <a:ext cx="17092" cy="735547"/>
          </a:xfrm>
          <a:prstGeom prst="straightConnector1">
            <a:avLst/>
          </a:prstGeom>
          <a:noFill/>
          <a:ln cap="flat" cmpd="sng" w="9525">
            <a:solidFill>
              <a:srgbClr val="588A00"/>
            </a:solidFill>
            <a:prstDash val="solid"/>
            <a:round/>
            <a:headEnd len="med" w="med" type="triangle"/>
            <a:tailEnd len="sm" w="sm" type="none"/>
          </a:ln>
        </p:spPr>
      </p:cxnSp>
      <p:sp>
        <p:nvSpPr>
          <p:cNvPr id="1154" name="Google Shape;1154;p12"/>
          <p:cNvSpPr txBox="1"/>
          <p:nvPr/>
        </p:nvSpPr>
        <p:spPr>
          <a:xfrm>
            <a:off x="4435839" y="6661899"/>
            <a:ext cx="3097358" cy="624017"/>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155" name="Google Shape;1155;p12"/>
          <p:cNvCxnSpPr/>
          <p:nvPr/>
        </p:nvCxnSpPr>
        <p:spPr>
          <a:xfrm flipH="1" rot="10800000">
            <a:off x="5831766" y="7324452"/>
            <a:ext cx="17092" cy="735547"/>
          </a:xfrm>
          <a:prstGeom prst="straightConnector1">
            <a:avLst/>
          </a:prstGeom>
          <a:noFill/>
          <a:ln cap="flat" cmpd="sng" w="9525">
            <a:solidFill>
              <a:srgbClr val="588A00"/>
            </a:solidFill>
            <a:prstDash val="solid"/>
            <a:round/>
            <a:headEnd len="med" w="med" type="triangle"/>
            <a:tailEnd len="sm" w="sm" type="none"/>
          </a:ln>
        </p:spPr>
      </p:cxnSp>
      <p:sp>
        <p:nvSpPr>
          <p:cNvPr id="1156" name="Google Shape;1156;p12"/>
          <p:cNvSpPr txBox="1"/>
          <p:nvPr/>
        </p:nvSpPr>
        <p:spPr>
          <a:xfrm>
            <a:off x="10638229" y="4949036"/>
            <a:ext cx="3097358" cy="624017"/>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157" name="Google Shape;1157;p12"/>
          <p:cNvCxnSpPr>
            <a:stCxn id="1156" idx="0"/>
          </p:cNvCxnSpPr>
          <p:nvPr/>
        </p:nvCxnSpPr>
        <p:spPr>
          <a:xfrm rot="10800000">
            <a:off x="12186908" y="4279436"/>
            <a:ext cx="0" cy="669600"/>
          </a:xfrm>
          <a:prstGeom prst="straightConnector1">
            <a:avLst/>
          </a:prstGeom>
          <a:noFill/>
          <a:ln cap="flat" cmpd="sng" w="9525">
            <a:solidFill>
              <a:srgbClr val="588A00"/>
            </a:solidFill>
            <a:prstDash val="solid"/>
            <a:round/>
            <a:headEnd len="med" w="med" type="triangle"/>
            <a:tailEnd len="sm" w="sm" type="none"/>
          </a:ln>
        </p:spPr>
      </p:cxnSp>
      <p:cxnSp>
        <p:nvCxnSpPr>
          <p:cNvPr id="1158" name="Google Shape;1158;p12"/>
          <p:cNvCxnSpPr/>
          <p:nvPr/>
        </p:nvCxnSpPr>
        <p:spPr>
          <a:xfrm flipH="1" rot="10800000">
            <a:off x="12169816" y="5710222"/>
            <a:ext cx="17092" cy="735547"/>
          </a:xfrm>
          <a:prstGeom prst="straightConnector1">
            <a:avLst/>
          </a:prstGeom>
          <a:noFill/>
          <a:ln cap="flat" cmpd="sng" w="9525">
            <a:solidFill>
              <a:srgbClr val="588A00"/>
            </a:solidFill>
            <a:prstDash val="solid"/>
            <a:round/>
            <a:headEnd len="med" w="med" type="triangle"/>
            <a:tailEnd len="sm" w="sm" type="none"/>
          </a:ln>
        </p:spPr>
      </p:cxnSp>
      <p:sp>
        <p:nvSpPr>
          <p:cNvPr id="1159" name="Google Shape;1159;p12"/>
          <p:cNvSpPr txBox="1"/>
          <p:nvPr/>
        </p:nvSpPr>
        <p:spPr>
          <a:xfrm>
            <a:off x="10750464" y="6671641"/>
            <a:ext cx="3097358" cy="624017"/>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160" name="Google Shape;1160;p12"/>
          <p:cNvCxnSpPr/>
          <p:nvPr/>
        </p:nvCxnSpPr>
        <p:spPr>
          <a:xfrm flipH="1" rot="10800000">
            <a:off x="12146391" y="7334193"/>
            <a:ext cx="17092" cy="735547"/>
          </a:xfrm>
          <a:prstGeom prst="straightConnector1">
            <a:avLst/>
          </a:prstGeom>
          <a:noFill/>
          <a:ln cap="flat" cmpd="sng" w="9525">
            <a:solidFill>
              <a:srgbClr val="588A00"/>
            </a:solidFill>
            <a:prstDash val="solid"/>
            <a:round/>
            <a:headEnd len="med" w="med" type="triangle"/>
            <a:tailEnd len="sm" w="sm" type="none"/>
          </a:ln>
        </p:spPr>
      </p:cxnSp>
      <p:grpSp>
        <p:nvGrpSpPr>
          <p:cNvPr id="1161" name="Google Shape;1161;p12"/>
          <p:cNvGrpSpPr/>
          <p:nvPr/>
        </p:nvGrpSpPr>
        <p:grpSpPr>
          <a:xfrm>
            <a:off x="7369688" y="5066439"/>
            <a:ext cx="3393765" cy="440775"/>
            <a:chOff x="4414019" y="2761599"/>
            <a:chExt cx="2036259" cy="264465"/>
          </a:xfrm>
        </p:grpSpPr>
        <p:cxnSp>
          <p:nvCxnSpPr>
            <p:cNvPr id="1162" name="Google Shape;1162;p12"/>
            <p:cNvCxnSpPr/>
            <p:nvPr/>
          </p:nvCxnSpPr>
          <p:spPr>
            <a:xfrm rot="10800000">
              <a:off x="4452577" y="2820162"/>
              <a:ext cx="732931" cy="0"/>
            </a:xfrm>
            <a:prstGeom prst="straightConnector1">
              <a:avLst/>
            </a:prstGeom>
            <a:noFill/>
            <a:ln cap="flat" cmpd="sng" w="9525">
              <a:solidFill>
                <a:srgbClr val="588A00"/>
              </a:solidFill>
              <a:prstDash val="solid"/>
              <a:round/>
              <a:headEnd len="med" w="med" type="triangle"/>
              <a:tailEnd len="sm" w="sm" type="none"/>
            </a:ln>
          </p:spPr>
        </p:cxnSp>
        <p:grpSp>
          <p:nvGrpSpPr>
            <p:cNvPr id="1163" name="Google Shape;1163;p12"/>
            <p:cNvGrpSpPr/>
            <p:nvPr/>
          </p:nvGrpSpPr>
          <p:grpSpPr>
            <a:xfrm>
              <a:off x="5257008" y="2761599"/>
              <a:ext cx="384266" cy="264465"/>
              <a:chOff x="5254171" y="3796121"/>
              <a:chExt cx="384266" cy="264465"/>
            </a:xfrm>
          </p:grpSpPr>
          <p:sp>
            <p:nvSpPr>
              <p:cNvPr id="1164" name="Google Shape;1164;p12"/>
              <p:cNvSpPr/>
              <p:nvPr/>
            </p:nvSpPr>
            <p:spPr>
              <a:xfrm>
                <a:off x="5254171" y="3815904"/>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5" name="Google Shape;1165;p12"/>
              <p:cNvSpPr/>
              <p:nvPr/>
            </p:nvSpPr>
            <p:spPr>
              <a:xfrm rot="10800000">
                <a:off x="5467065" y="3796121"/>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1166" name="Google Shape;1166;p12"/>
            <p:cNvCxnSpPr/>
            <p:nvPr/>
          </p:nvCxnSpPr>
          <p:spPr>
            <a:xfrm>
              <a:off x="4414019" y="2957874"/>
              <a:ext cx="732931" cy="0"/>
            </a:xfrm>
            <a:prstGeom prst="straightConnector1">
              <a:avLst/>
            </a:prstGeom>
            <a:noFill/>
            <a:ln cap="flat" cmpd="sng" w="9525">
              <a:solidFill>
                <a:srgbClr val="588A00"/>
              </a:solidFill>
              <a:prstDash val="solid"/>
              <a:round/>
              <a:headEnd len="med" w="med" type="triangle"/>
              <a:tailEnd len="sm" w="sm" type="none"/>
            </a:ln>
          </p:spPr>
        </p:cxnSp>
        <p:cxnSp>
          <p:nvCxnSpPr>
            <p:cNvPr id="1167" name="Google Shape;1167;p12"/>
            <p:cNvCxnSpPr/>
            <p:nvPr/>
          </p:nvCxnSpPr>
          <p:spPr>
            <a:xfrm>
              <a:off x="5691977" y="2825670"/>
              <a:ext cx="732931" cy="0"/>
            </a:xfrm>
            <a:prstGeom prst="straightConnector1">
              <a:avLst/>
            </a:prstGeom>
            <a:noFill/>
            <a:ln cap="flat" cmpd="sng" w="9525">
              <a:solidFill>
                <a:srgbClr val="588A00"/>
              </a:solidFill>
              <a:prstDash val="solid"/>
              <a:round/>
              <a:headEnd len="med" w="med" type="triangle"/>
              <a:tailEnd len="sm" w="sm" type="none"/>
            </a:ln>
          </p:spPr>
        </p:cxnSp>
        <p:cxnSp>
          <p:nvCxnSpPr>
            <p:cNvPr id="1168" name="Google Shape;1168;p12"/>
            <p:cNvCxnSpPr/>
            <p:nvPr/>
          </p:nvCxnSpPr>
          <p:spPr>
            <a:xfrm rot="10800000">
              <a:off x="5717347" y="2957874"/>
              <a:ext cx="732931" cy="0"/>
            </a:xfrm>
            <a:prstGeom prst="straightConnector1">
              <a:avLst/>
            </a:prstGeom>
            <a:noFill/>
            <a:ln cap="flat" cmpd="sng" w="9525">
              <a:solidFill>
                <a:srgbClr val="588A00"/>
              </a:solidFill>
              <a:prstDash val="solid"/>
              <a:round/>
              <a:headEnd len="med" w="med" type="triangle"/>
              <a:tailEnd len="sm" w="sm" type="none"/>
            </a:ln>
          </p:spPr>
        </p:cxnSp>
      </p:grpSp>
      <p:grpSp>
        <p:nvGrpSpPr>
          <p:cNvPr id="1169" name="Google Shape;1169;p12"/>
          <p:cNvGrpSpPr/>
          <p:nvPr/>
        </p:nvGrpSpPr>
        <p:grpSpPr>
          <a:xfrm>
            <a:off x="7362876" y="6787114"/>
            <a:ext cx="3393765" cy="440775"/>
            <a:chOff x="4414019" y="2761599"/>
            <a:chExt cx="2036259" cy="264465"/>
          </a:xfrm>
        </p:grpSpPr>
        <p:cxnSp>
          <p:nvCxnSpPr>
            <p:cNvPr id="1170" name="Google Shape;1170;p12"/>
            <p:cNvCxnSpPr/>
            <p:nvPr/>
          </p:nvCxnSpPr>
          <p:spPr>
            <a:xfrm rot="10800000">
              <a:off x="4452577" y="2820162"/>
              <a:ext cx="732931" cy="0"/>
            </a:xfrm>
            <a:prstGeom prst="straightConnector1">
              <a:avLst/>
            </a:prstGeom>
            <a:noFill/>
            <a:ln cap="flat" cmpd="sng" w="9525">
              <a:solidFill>
                <a:srgbClr val="588A00"/>
              </a:solidFill>
              <a:prstDash val="solid"/>
              <a:round/>
              <a:headEnd len="med" w="med" type="triangle"/>
              <a:tailEnd len="sm" w="sm" type="none"/>
            </a:ln>
          </p:spPr>
        </p:cxnSp>
        <p:grpSp>
          <p:nvGrpSpPr>
            <p:cNvPr id="1171" name="Google Shape;1171;p12"/>
            <p:cNvGrpSpPr/>
            <p:nvPr/>
          </p:nvGrpSpPr>
          <p:grpSpPr>
            <a:xfrm>
              <a:off x="5257008" y="2761599"/>
              <a:ext cx="384266" cy="264465"/>
              <a:chOff x="5254171" y="3796121"/>
              <a:chExt cx="384266" cy="264465"/>
            </a:xfrm>
          </p:grpSpPr>
          <p:sp>
            <p:nvSpPr>
              <p:cNvPr id="1172" name="Google Shape;1172;p12"/>
              <p:cNvSpPr/>
              <p:nvPr/>
            </p:nvSpPr>
            <p:spPr>
              <a:xfrm>
                <a:off x="5254171" y="3815904"/>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3" name="Google Shape;1173;p12"/>
              <p:cNvSpPr/>
              <p:nvPr/>
            </p:nvSpPr>
            <p:spPr>
              <a:xfrm rot="10800000">
                <a:off x="5467065" y="3796121"/>
                <a:ext cx="171372" cy="244682"/>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1174" name="Google Shape;1174;p12"/>
            <p:cNvCxnSpPr/>
            <p:nvPr/>
          </p:nvCxnSpPr>
          <p:spPr>
            <a:xfrm>
              <a:off x="4414019" y="2957874"/>
              <a:ext cx="732931" cy="0"/>
            </a:xfrm>
            <a:prstGeom prst="straightConnector1">
              <a:avLst/>
            </a:prstGeom>
            <a:noFill/>
            <a:ln cap="flat" cmpd="sng" w="9525">
              <a:solidFill>
                <a:srgbClr val="588A00"/>
              </a:solidFill>
              <a:prstDash val="solid"/>
              <a:round/>
              <a:headEnd len="med" w="med" type="triangle"/>
              <a:tailEnd len="sm" w="sm" type="none"/>
            </a:ln>
          </p:spPr>
        </p:cxnSp>
        <p:cxnSp>
          <p:nvCxnSpPr>
            <p:cNvPr id="1175" name="Google Shape;1175;p12"/>
            <p:cNvCxnSpPr/>
            <p:nvPr/>
          </p:nvCxnSpPr>
          <p:spPr>
            <a:xfrm>
              <a:off x="5691977" y="2825670"/>
              <a:ext cx="732931" cy="0"/>
            </a:xfrm>
            <a:prstGeom prst="straightConnector1">
              <a:avLst/>
            </a:prstGeom>
            <a:noFill/>
            <a:ln cap="flat" cmpd="sng" w="9525">
              <a:solidFill>
                <a:srgbClr val="588A00"/>
              </a:solidFill>
              <a:prstDash val="solid"/>
              <a:round/>
              <a:headEnd len="med" w="med" type="triangle"/>
              <a:tailEnd len="sm" w="sm" type="none"/>
            </a:ln>
          </p:spPr>
        </p:cxnSp>
        <p:cxnSp>
          <p:nvCxnSpPr>
            <p:cNvPr id="1176" name="Google Shape;1176;p12"/>
            <p:cNvCxnSpPr/>
            <p:nvPr/>
          </p:nvCxnSpPr>
          <p:spPr>
            <a:xfrm rot="10800000">
              <a:off x="5717347" y="2957874"/>
              <a:ext cx="732931" cy="0"/>
            </a:xfrm>
            <a:prstGeom prst="straightConnector1">
              <a:avLst/>
            </a:prstGeom>
            <a:noFill/>
            <a:ln cap="flat" cmpd="sng" w="9525">
              <a:solidFill>
                <a:srgbClr val="588A00"/>
              </a:solidFill>
              <a:prstDash val="solid"/>
              <a:round/>
              <a:headEnd len="med" w="med" type="triangle"/>
              <a:tailEnd len="sm" w="sm" type="none"/>
            </a:ln>
          </p:spPr>
        </p:cxnSp>
      </p:grpSp>
      <p:sp>
        <p:nvSpPr>
          <p:cNvPr id="1177" name="Google Shape;1177;p12"/>
          <p:cNvSpPr txBox="1"/>
          <p:nvPr/>
        </p:nvSpPr>
        <p:spPr>
          <a:xfrm>
            <a:off x="4342194" y="3536264"/>
            <a:ext cx="3097358" cy="624017"/>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78" name="Google Shape;1178;p12"/>
          <p:cNvSpPr txBox="1"/>
          <p:nvPr/>
        </p:nvSpPr>
        <p:spPr>
          <a:xfrm>
            <a:off x="10815241" y="3499096"/>
            <a:ext cx="3097358" cy="624017"/>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179" name="Google Shape;1179;p12"/>
          <p:cNvCxnSpPr/>
          <p:nvPr/>
        </p:nvCxnSpPr>
        <p:spPr>
          <a:xfrm flipH="1" rot="10800000">
            <a:off x="5850378" y="3155475"/>
            <a:ext cx="13358" cy="506677"/>
          </a:xfrm>
          <a:prstGeom prst="straightConnector1">
            <a:avLst/>
          </a:prstGeom>
          <a:noFill/>
          <a:ln cap="flat" cmpd="sng" w="9525">
            <a:solidFill>
              <a:srgbClr val="588A00"/>
            </a:solidFill>
            <a:prstDash val="solid"/>
            <a:round/>
            <a:headEnd len="med" w="med" type="triangle"/>
            <a:tailEnd len="sm" w="sm" type="none"/>
          </a:ln>
        </p:spPr>
      </p:cxnSp>
      <p:cxnSp>
        <p:nvCxnSpPr>
          <p:cNvPr id="1180" name="Google Shape;1180;p12"/>
          <p:cNvCxnSpPr/>
          <p:nvPr/>
        </p:nvCxnSpPr>
        <p:spPr>
          <a:xfrm flipH="1" rot="10800000">
            <a:off x="12191889" y="3087185"/>
            <a:ext cx="13358" cy="506677"/>
          </a:xfrm>
          <a:prstGeom prst="straightConnector1">
            <a:avLst/>
          </a:prstGeom>
          <a:noFill/>
          <a:ln cap="flat" cmpd="sng" w="9525">
            <a:solidFill>
              <a:srgbClr val="588A00"/>
            </a:solidFill>
            <a:prstDash val="solid"/>
            <a:round/>
            <a:headEnd len="med" w="med" type="triangle"/>
            <a:tailEnd len="sm" w="sm" type="none"/>
          </a:ln>
        </p:spPr>
      </p:cxnSp>
      <p:grpSp>
        <p:nvGrpSpPr>
          <p:cNvPr id="1181" name="Google Shape;1181;p12"/>
          <p:cNvGrpSpPr/>
          <p:nvPr/>
        </p:nvGrpSpPr>
        <p:grpSpPr>
          <a:xfrm>
            <a:off x="13554174" y="2676081"/>
            <a:ext cx="3657113" cy="5083850"/>
            <a:chOff x="8132504" y="1605648"/>
            <a:chExt cx="2194268" cy="3050310"/>
          </a:xfrm>
        </p:grpSpPr>
        <p:sp>
          <p:nvSpPr>
            <p:cNvPr id="1182" name="Google Shape;1182;p12"/>
            <p:cNvSpPr/>
            <p:nvPr/>
          </p:nvSpPr>
          <p:spPr>
            <a:xfrm>
              <a:off x="8132504" y="4274401"/>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83" name="Google Shape;1183;p12"/>
            <p:cNvSpPr/>
            <p:nvPr/>
          </p:nvSpPr>
          <p:spPr>
            <a:xfrm>
              <a:off x="8909466" y="4274400"/>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84" name="Google Shape;1184;p12"/>
            <p:cNvSpPr/>
            <p:nvPr/>
          </p:nvSpPr>
          <p:spPr>
            <a:xfrm>
              <a:off x="9686429" y="4274400"/>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85" name="Google Shape;1185;p12"/>
            <p:cNvCxnSpPr>
              <a:stCxn id="1186" idx="3"/>
              <a:endCxn id="1182" idx="0"/>
            </p:cNvCxnSpPr>
            <p:nvPr/>
          </p:nvCxnSpPr>
          <p:spPr>
            <a:xfrm flipH="1">
              <a:off x="8323273" y="3516588"/>
              <a:ext cx="261000" cy="757800"/>
            </a:xfrm>
            <a:prstGeom prst="straightConnector1">
              <a:avLst/>
            </a:prstGeom>
            <a:noFill/>
            <a:ln cap="flat" cmpd="sng" w="9525">
              <a:solidFill>
                <a:srgbClr val="588A00"/>
              </a:solidFill>
              <a:prstDash val="solid"/>
              <a:round/>
              <a:headEnd len="med" w="med" type="triangle"/>
              <a:tailEnd len="sm" w="sm" type="none"/>
            </a:ln>
          </p:spPr>
        </p:cxnSp>
        <p:sp>
          <p:nvSpPr>
            <p:cNvPr id="1187" name="Google Shape;1187;p12"/>
            <p:cNvSpPr/>
            <p:nvPr/>
          </p:nvSpPr>
          <p:spPr>
            <a:xfrm>
              <a:off x="8895615" y="2329446"/>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86" name="Google Shape;1186;p12"/>
            <p:cNvSpPr/>
            <p:nvPr/>
          </p:nvSpPr>
          <p:spPr>
            <a:xfrm>
              <a:off x="8528395" y="3190909"/>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88" name="Google Shape;1188;p12"/>
            <p:cNvSpPr/>
            <p:nvPr/>
          </p:nvSpPr>
          <p:spPr>
            <a:xfrm>
              <a:off x="9305356" y="3190908"/>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89" name="Google Shape;1189;p12"/>
            <p:cNvCxnSpPr>
              <a:stCxn id="1188" idx="3"/>
              <a:endCxn id="1182" idx="0"/>
            </p:cNvCxnSpPr>
            <p:nvPr/>
          </p:nvCxnSpPr>
          <p:spPr>
            <a:xfrm flipH="1">
              <a:off x="8323234" y="3516587"/>
              <a:ext cx="1038000" cy="757800"/>
            </a:xfrm>
            <a:prstGeom prst="straightConnector1">
              <a:avLst/>
            </a:prstGeom>
            <a:noFill/>
            <a:ln cap="flat" cmpd="sng" w="9525">
              <a:solidFill>
                <a:srgbClr val="588A00"/>
              </a:solidFill>
              <a:prstDash val="solid"/>
              <a:round/>
              <a:headEnd len="med" w="med" type="triangle"/>
              <a:tailEnd len="sm" w="sm" type="none"/>
            </a:ln>
          </p:spPr>
        </p:cxnSp>
        <p:cxnSp>
          <p:nvCxnSpPr>
            <p:cNvPr id="1190" name="Google Shape;1190;p12"/>
            <p:cNvCxnSpPr/>
            <p:nvPr/>
          </p:nvCxnSpPr>
          <p:spPr>
            <a:xfrm flipH="1">
              <a:off x="9114435" y="3572465"/>
              <a:ext cx="367367" cy="701935"/>
            </a:xfrm>
            <a:prstGeom prst="straightConnector1">
              <a:avLst/>
            </a:prstGeom>
            <a:noFill/>
            <a:ln cap="flat" cmpd="sng" w="9525">
              <a:solidFill>
                <a:srgbClr val="588A00"/>
              </a:solidFill>
              <a:prstDash val="solid"/>
              <a:round/>
              <a:headEnd len="med" w="med" type="triangle"/>
              <a:tailEnd len="sm" w="sm" type="none"/>
            </a:ln>
          </p:spPr>
        </p:cxnSp>
        <p:cxnSp>
          <p:nvCxnSpPr>
            <p:cNvPr id="1191" name="Google Shape;1191;p12"/>
            <p:cNvCxnSpPr>
              <a:stCxn id="1186" idx="4"/>
            </p:cNvCxnSpPr>
            <p:nvPr/>
          </p:nvCxnSpPr>
          <p:spPr>
            <a:xfrm>
              <a:off x="8719174" y="3572466"/>
              <a:ext cx="367200" cy="702000"/>
            </a:xfrm>
            <a:prstGeom prst="straightConnector1">
              <a:avLst/>
            </a:prstGeom>
            <a:noFill/>
            <a:ln cap="flat" cmpd="sng" w="9525">
              <a:solidFill>
                <a:srgbClr val="588A00"/>
              </a:solidFill>
              <a:prstDash val="solid"/>
              <a:round/>
              <a:headEnd len="med" w="med" type="triangle"/>
              <a:tailEnd len="sm" w="sm" type="none"/>
            </a:ln>
          </p:spPr>
        </p:cxnSp>
        <p:cxnSp>
          <p:nvCxnSpPr>
            <p:cNvPr id="1192" name="Google Shape;1192;p12"/>
            <p:cNvCxnSpPr>
              <a:stCxn id="1187" idx="3"/>
              <a:endCxn id="1186" idx="0"/>
            </p:cNvCxnSpPr>
            <p:nvPr/>
          </p:nvCxnSpPr>
          <p:spPr>
            <a:xfrm flipH="1">
              <a:off x="8719293" y="2655125"/>
              <a:ext cx="232200" cy="535800"/>
            </a:xfrm>
            <a:prstGeom prst="straightConnector1">
              <a:avLst/>
            </a:prstGeom>
            <a:noFill/>
            <a:ln cap="flat" cmpd="sng" w="9525">
              <a:solidFill>
                <a:srgbClr val="588A00"/>
              </a:solidFill>
              <a:prstDash val="solid"/>
              <a:round/>
              <a:headEnd len="med" w="med" type="triangle"/>
              <a:tailEnd len="sm" w="sm" type="none"/>
            </a:ln>
          </p:spPr>
        </p:cxnSp>
        <p:cxnSp>
          <p:nvCxnSpPr>
            <p:cNvPr id="1193" name="Google Shape;1193;p12"/>
            <p:cNvCxnSpPr>
              <a:stCxn id="1187" idx="5"/>
              <a:endCxn id="1188" idx="0"/>
            </p:cNvCxnSpPr>
            <p:nvPr/>
          </p:nvCxnSpPr>
          <p:spPr>
            <a:xfrm>
              <a:off x="9221294" y="2655125"/>
              <a:ext cx="274800" cy="535800"/>
            </a:xfrm>
            <a:prstGeom prst="straightConnector1">
              <a:avLst/>
            </a:prstGeom>
            <a:noFill/>
            <a:ln cap="flat" cmpd="sng" w="9525">
              <a:solidFill>
                <a:srgbClr val="588A00"/>
              </a:solidFill>
              <a:prstDash val="solid"/>
              <a:round/>
              <a:headEnd len="med" w="med" type="triangle"/>
              <a:tailEnd len="sm" w="sm" type="none"/>
            </a:ln>
          </p:spPr>
        </p:cxnSp>
        <p:cxnSp>
          <p:nvCxnSpPr>
            <p:cNvPr id="1194" name="Google Shape;1194;p12"/>
            <p:cNvCxnSpPr>
              <a:stCxn id="1188" idx="5"/>
            </p:cNvCxnSpPr>
            <p:nvPr/>
          </p:nvCxnSpPr>
          <p:spPr>
            <a:xfrm>
              <a:off x="9631035" y="3516587"/>
              <a:ext cx="246300" cy="757800"/>
            </a:xfrm>
            <a:prstGeom prst="straightConnector1">
              <a:avLst/>
            </a:prstGeom>
            <a:noFill/>
            <a:ln cap="flat" cmpd="sng" w="9525">
              <a:solidFill>
                <a:srgbClr val="588A00"/>
              </a:solidFill>
              <a:prstDash val="solid"/>
              <a:round/>
              <a:headEnd len="med" w="med" type="triangle"/>
              <a:tailEnd len="sm" w="sm" type="none"/>
            </a:ln>
          </p:spPr>
        </p:cxnSp>
        <p:cxnSp>
          <p:nvCxnSpPr>
            <p:cNvPr id="1195" name="Google Shape;1195;p12"/>
            <p:cNvCxnSpPr>
              <a:stCxn id="1186" idx="5"/>
            </p:cNvCxnSpPr>
            <p:nvPr/>
          </p:nvCxnSpPr>
          <p:spPr>
            <a:xfrm>
              <a:off x="8854074" y="3516588"/>
              <a:ext cx="1023000" cy="757800"/>
            </a:xfrm>
            <a:prstGeom prst="straightConnector1">
              <a:avLst/>
            </a:prstGeom>
            <a:noFill/>
            <a:ln cap="flat" cmpd="sng" w="9525">
              <a:solidFill>
                <a:srgbClr val="588A00"/>
              </a:solidFill>
              <a:prstDash val="solid"/>
              <a:round/>
              <a:headEnd len="med" w="med" type="triangle"/>
              <a:tailEnd len="sm" w="sm" type="none"/>
            </a:ln>
          </p:spPr>
        </p:cxnSp>
        <p:cxnSp>
          <p:nvCxnSpPr>
            <p:cNvPr id="1196" name="Google Shape;1196;p12"/>
            <p:cNvCxnSpPr>
              <a:endCxn id="1187" idx="0"/>
            </p:cNvCxnSpPr>
            <p:nvPr/>
          </p:nvCxnSpPr>
          <p:spPr>
            <a:xfrm>
              <a:off x="9086394" y="1912446"/>
              <a:ext cx="0" cy="417000"/>
            </a:xfrm>
            <a:prstGeom prst="straightConnector1">
              <a:avLst/>
            </a:prstGeom>
            <a:noFill/>
            <a:ln cap="flat" cmpd="sng" w="9525">
              <a:solidFill>
                <a:srgbClr val="588A00"/>
              </a:solidFill>
              <a:prstDash val="solid"/>
              <a:round/>
              <a:headEnd len="med" w="med" type="triangle"/>
              <a:tailEnd len="sm" w="sm" type="none"/>
            </a:ln>
          </p:spPr>
        </p:cxnSp>
        <p:sp>
          <p:nvSpPr>
            <p:cNvPr id="1197" name="Google Shape;1197;p12"/>
            <p:cNvSpPr txBox="1"/>
            <p:nvPr/>
          </p:nvSpPr>
          <p:spPr>
            <a:xfrm>
              <a:off x="9745808" y="4102235"/>
              <a:ext cx="580964"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W</a:t>
              </a:r>
              <a:r>
                <a:rPr b="0" baseline="30000" i="0" lang="en-US" sz="1833" u="none" cap="none" strike="noStrike">
                  <a:solidFill>
                    <a:srgbClr val="3B5C00"/>
                  </a:solidFill>
                  <a:latin typeface="Arial"/>
                  <a:ea typeface="Arial"/>
                  <a:cs typeface="Arial"/>
                  <a:sym typeface="Arial"/>
                </a:rPr>
                <a:t>[1]</a:t>
              </a:r>
              <a:endParaRPr b="0" baseline="30000" i="0" sz="1833" u="none" cap="none" strike="noStrike">
                <a:solidFill>
                  <a:srgbClr val="3B5C00"/>
                </a:solidFill>
                <a:latin typeface="Arial"/>
                <a:ea typeface="Arial"/>
                <a:cs typeface="Arial"/>
                <a:sym typeface="Arial"/>
              </a:endParaRPr>
            </a:p>
          </p:txBody>
        </p:sp>
        <p:sp>
          <p:nvSpPr>
            <p:cNvPr id="1135" name="Google Shape;1135;p12"/>
            <p:cNvSpPr txBox="1"/>
            <p:nvPr/>
          </p:nvSpPr>
          <p:spPr>
            <a:xfrm>
              <a:off x="8717213" y="1605648"/>
              <a:ext cx="782057" cy="249261"/>
            </a:xfrm>
            <a:prstGeom prst="rect">
              <a:avLst/>
            </a:prstGeom>
            <a:blipFill rotWithShape="1">
              <a:blip r:embed="rId13">
                <a:alphaModFix/>
              </a:blip>
              <a:stretch>
                <a:fillRect b="-11765" l="0" r="0" t="-1323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98" name="Google Shape;1198;p12"/>
            <p:cNvSpPr txBox="1"/>
            <p:nvPr/>
          </p:nvSpPr>
          <p:spPr>
            <a:xfrm>
              <a:off x="9368778" y="3005700"/>
              <a:ext cx="580964"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W</a:t>
              </a:r>
              <a:r>
                <a:rPr b="0" baseline="30000" i="0" lang="en-US" sz="1833" u="none" cap="none" strike="noStrike">
                  <a:solidFill>
                    <a:srgbClr val="3B5C00"/>
                  </a:solidFill>
                  <a:latin typeface="Arial"/>
                  <a:ea typeface="Arial"/>
                  <a:cs typeface="Arial"/>
                  <a:sym typeface="Arial"/>
                </a:rPr>
                <a:t>[2]</a:t>
              </a:r>
              <a:endParaRPr b="0" baseline="30000" i="0" sz="1833" u="none" cap="none" strike="noStrike">
                <a:solidFill>
                  <a:srgbClr val="3B5C00"/>
                </a:solidFill>
                <a:latin typeface="Arial"/>
                <a:ea typeface="Arial"/>
                <a:cs typeface="Arial"/>
                <a:sym typeface="Arial"/>
              </a:endParaRPr>
            </a:p>
          </p:txBody>
        </p:sp>
        <p:sp>
          <p:nvSpPr>
            <p:cNvPr id="1199" name="Google Shape;1199;p12"/>
            <p:cNvSpPr txBox="1"/>
            <p:nvPr/>
          </p:nvSpPr>
          <p:spPr>
            <a:xfrm>
              <a:off x="8993275" y="2175550"/>
              <a:ext cx="580964"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W</a:t>
              </a:r>
              <a:r>
                <a:rPr b="0" baseline="30000" i="0" lang="en-US" sz="1833" u="none" cap="none" strike="noStrike">
                  <a:solidFill>
                    <a:srgbClr val="3B5C00"/>
                  </a:solidFill>
                  <a:latin typeface="Arial"/>
                  <a:ea typeface="Arial"/>
                  <a:cs typeface="Arial"/>
                  <a:sym typeface="Arial"/>
                </a:rPr>
                <a:t>[3]</a:t>
              </a:r>
              <a:endParaRPr b="0" baseline="30000" i="0" sz="1833" u="none" cap="none" strike="noStrike">
                <a:solidFill>
                  <a:srgbClr val="3B5C00"/>
                </a:solidFill>
                <a:latin typeface="Arial"/>
                <a:ea typeface="Arial"/>
                <a:cs typeface="Arial"/>
                <a:sym typeface="Arial"/>
              </a:endParaRPr>
            </a:p>
          </p:txBody>
        </p:sp>
      </p:grpSp>
      <p:grpSp>
        <p:nvGrpSpPr>
          <p:cNvPr id="1200" name="Google Shape;1200;p12"/>
          <p:cNvGrpSpPr/>
          <p:nvPr/>
        </p:nvGrpSpPr>
        <p:grpSpPr>
          <a:xfrm>
            <a:off x="1059073" y="2646738"/>
            <a:ext cx="3801155" cy="5121253"/>
            <a:chOff x="635443" y="1588042"/>
            <a:chExt cx="2280693" cy="3072752"/>
          </a:xfrm>
        </p:grpSpPr>
        <p:sp>
          <p:nvSpPr>
            <p:cNvPr id="1201" name="Google Shape;1201;p12"/>
            <p:cNvSpPr/>
            <p:nvPr/>
          </p:nvSpPr>
          <p:spPr>
            <a:xfrm>
              <a:off x="980654" y="4279237"/>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2" name="Google Shape;1202;p12"/>
            <p:cNvSpPr/>
            <p:nvPr/>
          </p:nvSpPr>
          <p:spPr>
            <a:xfrm>
              <a:off x="1757616" y="4279236"/>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3" name="Google Shape;1203;p12"/>
            <p:cNvSpPr/>
            <p:nvPr/>
          </p:nvSpPr>
          <p:spPr>
            <a:xfrm>
              <a:off x="2534579" y="4279236"/>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204" name="Google Shape;1204;p12"/>
            <p:cNvCxnSpPr>
              <a:stCxn id="1205" idx="3"/>
              <a:endCxn id="1201" idx="0"/>
            </p:cNvCxnSpPr>
            <p:nvPr/>
          </p:nvCxnSpPr>
          <p:spPr>
            <a:xfrm flipH="1">
              <a:off x="1171423" y="3521424"/>
              <a:ext cx="261000" cy="757800"/>
            </a:xfrm>
            <a:prstGeom prst="straightConnector1">
              <a:avLst/>
            </a:prstGeom>
            <a:noFill/>
            <a:ln cap="flat" cmpd="sng" w="9525">
              <a:solidFill>
                <a:srgbClr val="588A00"/>
              </a:solidFill>
              <a:prstDash val="solid"/>
              <a:round/>
              <a:headEnd len="med" w="med" type="triangle"/>
              <a:tailEnd len="sm" w="sm" type="none"/>
            </a:ln>
          </p:spPr>
        </p:cxnSp>
        <p:sp>
          <p:nvSpPr>
            <p:cNvPr id="1206" name="Google Shape;1206;p12"/>
            <p:cNvSpPr/>
            <p:nvPr/>
          </p:nvSpPr>
          <p:spPr>
            <a:xfrm>
              <a:off x="1743765" y="2334282"/>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5" name="Google Shape;1205;p12"/>
            <p:cNvSpPr/>
            <p:nvPr/>
          </p:nvSpPr>
          <p:spPr>
            <a:xfrm>
              <a:off x="1376545" y="3195745"/>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7" name="Google Shape;1207;p12"/>
            <p:cNvSpPr/>
            <p:nvPr/>
          </p:nvSpPr>
          <p:spPr>
            <a:xfrm>
              <a:off x="2153506" y="3195744"/>
              <a:ext cx="381557" cy="381557"/>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208" name="Google Shape;1208;p12"/>
            <p:cNvCxnSpPr>
              <a:stCxn id="1207" idx="3"/>
              <a:endCxn id="1201" idx="0"/>
            </p:cNvCxnSpPr>
            <p:nvPr/>
          </p:nvCxnSpPr>
          <p:spPr>
            <a:xfrm flipH="1">
              <a:off x="1171384" y="3521423"/>
              <a:ext cx="1038000" cy="757800"/>
            </a:xfrm>
            <a:prstGeom prst="straightConnector1">
              <a:avLst/>
            </a:prstGeom>
            <a:noFill/>
            <a:ln cap="flat" cmpd="sng" w="9525">
              <a:solidFill>
                <a:srgbClr val="588A00"/>
              </a:solidFill>
              <a:prstDash val="solid"/>
              <a:round/>
              <a:headEnd len="med" w="med" type="triangle"/>
              <a:tailEnd len="sm" w="sm" type="none"/>
            </a:ln>
          </p:spPr>
        </p:cxnSp>
        <p:cxnSp>
          <p:nvCxnSpPr>
            <p:cNvPr id="1209" name="Google Shape;1209;p12"/>
            <p:cNvCxnSpPr/>
            <p:nvPr/>
          </p:nvCxnSpPr>
          <p:spPr>
            <a:xfrm flipH="1">
              <a:off x="1962585" y="3577301"/>
              <a:ext cx="367367" cy="701935"/>
            </a:xfrm>
            <a:prstGeom prst="straightConnector1">
              <a:avLst/>
            </a:prstGeom>
            <a:noFill/>
            <a:ln cap="flat" cmpd="sng" w="9525">
              <a:solidFill>
                <a:srgbClr val="588A00"/>
              </a:solidFill>
              <a:prstDash val="solid"/>
              <a:round/>
              <a:headEnd len="med" w="med" type="triangle"/>
              <a:tailEnd len="sm" w="sm" type="none"/>
            </a:ln>
          </p:spPr>
        </p:cxnSp>
        <p:cxnSp>
          <p:nvCxnSpPr>
            <p:cNvPr id="1210" name="Google Shape;1210;p12"/>
            <p:cNvCxnSpPr>
              <a:stCxn id="1205" idx="4"/>
            </p:cNvCxnSpPr>
            <p:nvPr/>
          </p:nvCxnSpPr>
          <p:spPr>
            <a:xfrm>
              <a:off x="1567324" y="3577302"/>
              <a:ext cx="367200" cy="702000"/>
            </a:xfrm>
            <a:prstGeom prst="straightConnector1">
              <a:avLst/>
            </a:prstGeom>
            <a:noFill/>
            <a:ln cap="flat" cmpd="sng" w="9525">
              <a:solidFill>
                <a:srgbClr val="588A00"/>
              </a:solidFill>
              <a:prstDash val="solid"/>
              <a:round/>
              <a:headEnd len="med" w="med" type="triangle"/>
              <a:tailEnd len="sm" w="sm" type="none"/>
            </a:ln>
          </p:spPr>
        </p:cxnSp>
        <p:cxnSp>
          <p:nvCxnSpPr>
            <p:cNvPr id="1211" name="Google Shape;1211;p12"/>
            <p:cNvCxnSpPr>
              <a:stCxn id="1206" idx="3"/>
              <a:endCxn id="1205" idx="0"/>
            </p:cNvCxnSpPr>
            <p:nvPr/>
          </p:nvCxnSpPr>
          <p:spPr>
            <a:xfrm flipH="1">
              <a:off x="1567443" y="2659961"/>
              <a:ext cx="232200" cy="535800"/>
            </a:xfrm>
            <a:prstGeom prst="straightConnector1">
              <a:avLst/>
            </a:prstGeom>
            <a:noFill/>
            <a:ln cap="flat" cmpd="sng" w="9525">
              <a:solidFill>
                <a:srgbClr val="588A00"/>
              </a:solidFill>
              <a:prstDash val="solid"/>
              <a:round/>
              <a:headEnd len="med" w="med" type="triangle"/>
              <a:tailEnd len="sm" w="sm" type="none"/>
            </a:ln>
          </p:spPr>
        </p:cxnSp>
        <p:cxnSp>
          <p:nvCxnSpPr>
            <p:cNvPr id="1212" name="Google Shape;1212;p12"/>
            <p:cNvCxnSpPr>
              <a:stCxn id="1206" idx="5"/>
              <a:endCxn id="1207" idx="0"/>
            </p:cNvCxnSpPr>
            <p:nvPr/>
          </p:nvCxnSpPr>
          <p:spPr>
            <a:xfrm>
              <a:off x="2069444" y="2659961"/>
              <a:ext cx="274800" cy="535800"/>
            </a:xfrm>
            <a:prstGeom prst="straightConnector1">
              <a:avLst/>
            </a:prstGeom>
            <a:noFill/>
            <a:ln cap="flat" cmpd="sng" w="9525">
              <a:solidFill>
                <a:srgbClr val="588A00"/>
              </a:solidFill>
              <a:prstDash val="solid"/>
              <a:round/>
              <a:headEnd len="med" w="med" type="triangle"/>
              <a:tailEnd len="sm" w="sm" type="none"/>
            </a:ln>
          </p:spPr>
        </p:cxnSp>
        <p:cxnSp>
          <p:nvCxnSpPr>
            <p:cNvPr id="1213" name="Google Shape;1213;p12"/>
            <p:cNvCxnSpPr>
              <a:stCxn id="1207" idx="5"/>
            </p:cNvCxnSpPr>
            <p:nvPr/>
          </p:nvCxnSpPr>
          <p:spPr>
            <a:xfrm>
              <a:off x="2479185" y="3521423"/>
              <a:ext cx="246300" cy="757800"/>
            </a:xfrm>
            <a:prstGeom prst="straightConnector1">
              <a:avLst/>
            </a:prstGeom>
            <a:noFill/>
            <a:ln cap="flat" cmpd="sng" w="9525">
              <a:solidFill>
                <a:srgbClr val="588A00"/>
              </a:solidFill>
              <a:prstDash val="solid"/>
              <a:round/>
              <a:headEnd len="med" w="med" type="triangle"/>
              <a:tailEnd len="sm" w="sm" type="none"/>
            </a:ln>
          </p:spPr>
        </p:cxnSp>
        <p:sp>
          <p:nvSpPr>
            <p:cNvPr id="1214" name="Google Shape;1214;p12"/>
            <p:cNvSpPr txBox="1"/>
            <p:nvPr/>
          </p:nvSpPr>
          <p:spPr>
            <a:xfrm>
              <a:off x="769726" y="3848066"/>
              <a:ext cx="782057" cy="20440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215" name="Google Shape;1215;p12"/>
            <p:cNvCxnSpPr>
              <a:stCxn id="1205" idx="5"/>
            </p:cNvCxnSpPr>
            <p:nvPr/>
          </p:nvCxnSpPr>
          <p:spPr>
            <a:xfrm>
              <a:off x="1702224" y="3521424"/>
              <a:ext cx="1023000" cy="757800"/>
            </a:xfrm>
            <a:prstGeom prst="straightConnector1">
              <a:avLst/>
            </a:prstGeom>
            <a:noFill/>
            <a:ln cap="flat" cmpd="sng" w="9525">
              <a:solidFill>
                <a:srgbClr val="588A00"/>
              </a:solidFill>
              <a:prstDash val="solid"/>
              <a:round/>
              <a:headEnd len="med" w="med" type="triangle"/>
              <a:tailEnd len="sm" w="sm" type="none"/>
            </a:ln>
          </p:spPr>
        </p:cxnSp>
        <p:sp>
          <p:nvSpPr>
            <p:cNvPr id="1216" name="Google Shape;1216;p12"/>
            <p:cNvSpPr txBox="1"/>
            <p:nvPr/>
          </p:nvSpPr>
          <p:spPr>
            <a:xfrm>
              <a:off x="635443" y="1588042"/>
              <a:ext cx="782057"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GPU</a:t>
              </a:r>
              <a:endParaRPr b="0" baseline="-25000" i="0" sz="1833" u="none" cap="none" strike="noStrike">
                <a:solidFill>
                  <a:srgbClr val="3B5C00"/>
                </a:solidFill>
                <a:latin typeface="Arial"/>
                <a:ea typeface="Arial"/>
                <a:cs typeface="Arial"/>
                <a:sym typeface="Arial"/>
              </a:endParaRPr>
            </a:p>
          </p:txBody>
        </p:sp>
        <p:sp>
          <p:nvSpPr>
            <p:cNvPr id="1217" name="Google Shape;1217;p12"/>
            <p:cNvSpPr txBox="1"/>
            <p:nvPr/>
          </p:nvSpPr>
          <p:spPr>
            <a:xfrm>
              <a:off x="766862" y="4121032"/>
              <a:ext cx="580964"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W</a:t>
              </a:r>
              <a:r>
                <a:rPr b="0" baseline="30000" i="0" lang="en-US" sz="1833" u="none" cap="none" strike="noStrike">
                  <a:solidFill>
                    <a:srgbClr val="3B5C00"/>
                  </a:solidFill>
                  <a:latin typeface="Arial"/>
                  <a:ea typeface="Arial"/>
                  <a:cs typeface="Arial"/>
                  <a:sym typeface="Arial"/>
                </a:rPr>
                <a:t>[1]</a:t>
              </a:r>
              <a:endParaRPr b="0" baseline="30000" i="0" sz="1833" u="none" cap="none" strike="noStrike">
                <a:solidFill>
                  <a:srgbClr val="3B5C00"/>
                </a:solidFill>
                <a:latin typeface="Arial"/>
                <a:ea typeface="Arial"/>
                <a:cs typeface="Arial"/>
                <a:sym typeface="Arial"/>
              </a:endParaRPr>
            </a:p>
          </p:txBody>
        </p:sp>
        <p:sp>
          <p:nvSpPr>
            <p:cNvPr id="1127" name="Google Shape;1127;p12"/>
            <p:cNvSpPr txBox="1"/>
            <p:nvPr/>
          </p:nvSpPr>
          <p:spPr>
            <a:xfrm>
              <a:off x="1583766" y="1611225"/>
              <a:ext cx="782057" cy="249261"/>
            </a:xfrm>
            <a:prstGeom prst="rect">
              <a:avLst/>
            </a:prstGeom>
            <a:blipFill rotWithShape="1">
              <a:blip r:embed="rId14">
                <a:alphaModFix/>
              </a:blip>
              <a:stretch>
                <a:fillRect b="-10290" l="0" r="0" t="-1323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218" name="Google Shape;1218;p12"/>
            <p:cNvSpPr txBox="1"/>
            <p:nvPr/>
          </p:nvSpPr>
          <p:spPr>
            <a:xfrm>
              <a:off x="1159962" y="3026746"/>
              <a:ext cx="580964"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W</a:t>
              </a:r>
              <a:r>
                <a:rPr b="0" baseline="30000" i="0" lang="en-US" sz="1833" u="none" cap="none" strike="noStrike">
                  <a:solidFill>
                    <a:srgbClr val="3B5C00"/>
                  </a:solidFill>
                  <a:latin typeface="Arial"/>
                  <a:ea typeface="Arial"/>
                  <a:cs typeface="Arial"/>
                  <a:sym typeface="Arial"/>
                </a:rPr>
                <a:t>[2]</a:t>
              </a:r>
              <a:endParaRPr b="0" baseline="30000" i="0" sz="1833" u="none" cap="none" strike="noStrike">
                <a:solidFill>
                  <a:srgbClr val="3B5C00"/>
                </a:solidFill>
                <a:latin typeface="Arial"/>
                <a:ea typeface="Arial"/>
                <a:cs typeface="Arial"/>
                <a:sym typeface="Arial"/>
              </a:endParaRPr>
            </a:p>
          </p:txBody>
        </p:sp>
        <p:sp>
          <p:nvSpPr>
            <p:cNvPr id="1219" name="Google Shape;1219;p12"/>
            <p:cNvSpPr txBox="1"/>
            <p:nvPr/>
          </p:nvSpPr>
          <p:spPr>
            <a:xfrm>
              <a:off x="1463693" y="2186317"/>
              <a:ext cx="580964" cy="20771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33"/>
                <a:buFont typeface="Arial"/>
                <a:buNone/>
              </a:pPr>
              <a:r>
                <a:rPr b="0" i="0" lang="en-US" sz="1833" u="none" cap="none" strike="noStrike">
                  <a:solidFill>
                    <a:srgbClr val="3B5C00"/>
                  </a:solidFill>
                  <a:latin typeface="Arial"/>
                  <a:ea typeface="Arial"/>
                  <a:cs typeface="Arial"/>
                  <a:sym typeface="Arial"/>
                </a:rPr>
                <a:t>W</a:t>
              </a:r>
              <a:r>
                <a:rPr b="0" baseline="30000" i="0" lang="en-US" sz="1833" u="none" cap="none" strike="noStrike">
                  <a:solidFill>
                    <a:srgbClr val="3B5C00"/>
                  </a:solidFill>
                  <a:latin typeface="Arial"/>
                  <a:ea typeface="Arial"/>
                  <a:cs typeface="Arial"/>
                  <a:sym typeface="Arial"/>
                </a:rPr>
                <a:t>[3]</a:t>
              </a:r>
              <a:endParaRPr b="0" baseline="30000" i="0" sz="1833" u="none" cap="none" strike="noStrike">
                <a:solidFill>
                  <a:srgbClr val="3B5C00"/>
                </a:solidFill>
                <a:latin typeface="Arial"/>
                <a:ea typeface="Arial"/>
                <a:cs typeface="Arial"/>
                <a:sym typeface="Arial"/>
              </a:endParaRPr>
            </a:p>
          </p:txBody>
        </p:sp>
        <p:cxnSp>
          <p:nvCxnSpPr>
            <p:cNvPr id="1220" name="Google Shape;1220;p12"/>
            <p:cNvCxnSpPr/>
            <p:nvPr/>
          </p:nvCxnSpPr>
          <p:spPr>
            <a:xfrm>
              <a:off x="1934652" y="1913663"/>
              <a:ext cx="0" cy="417111"/>
            </a:xfrm>
            <a:prstGeom prst="straightConnector1">
              <a:avLst/>
            </a:prstGeom>
            <a:noFill/>
            <a:ln cap="flat" cmpd="sng" w="9525">
              <a:solidFill>
                <a:srgbClr val="588A00"/>
              </a:solidFill>
              <a:prstDash val="solid"/>
              <a:round/>
              <a:headEnd len="med" w="med" type="triangle"/>
              <a:tailEnd len="sm" w="sm" type="none"/>
            </a:ln>
          </p:spPr>
        </p:cxnSp>
      </p:grpSp>
      <p:cxnSp>
        <p:nvCxnSpPr>
          <p:cNvPr id="1221" name="Google Shape;1221;p12"/>
          <p:cNvCxnSpPr/>
          <p:nvPr/>
        </p:nvCxnSpPr>
        <p:spPr>
          <a:xfrm rot="10800000">
            <a:off x="7427139" y="3756092"/>
            <a:ext cx="1221552" cy="0"/>
          </a:xfrm>
          <a:prstGeom prst="straightConnector1">
            <a:avLst/>
          </a:prstGeom>
          <a:noFill/>
          <a:ln cap="flat" cmpd="sng" w="9525">
            <a:solidFill>
              <a:srgbClr val="588A00"/>
            </a:solidFill>
            <a:prstDash val="solid"/>
            <a:round/>
            <a:headEnd len="med" w="med" type="triangle"/>
            <a:tailEnd len="sm" w="sm" type="none"/>
          </a:ln>
        </p:spPr>
      </p:cxnSp>
      <p:sp>
        <p:nvSpPr>
          <p:cNvPr id="1222" name="Google Shape;1222;p12"/>
          <p:cNvSpPr/>
          <p:nvPr/>
        </p:nvSpPr>
        <p:spPr>
          <a:xfrm>
            <a:off x="8767857" y="3691459"/>
            <a:ext cx="285620" cy="407803"/>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3" name="Google Shape;1223;p12"/>
          <p:cNvSpPr/>
          <p:nvPr/>
        </p:nvSpPr>
        <p:spPr>
          <a:xfrm rot="10800000">
            <a:off x="9122680" y="3658487"/>
            <a:ext cx="285620" cy="407803"/>
          </a:xfrm>
          <a:prstGeom prst="curvedRightArrow">
            <a:avLst>
              <a:gd fmla="val 25000" name="adj1"/>
              <a:gd fmla="val 50000" name="adj2"/>
              <a:gd fmla="val 25000" name="adj3"/>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224" name="Google Shape;1224;p12"/>
          <p:cNvCxnSpPr/>
          <p:nvPr/>
        </p:nvCxnSpPr>
        <p:spPr>
          <a:xfrm>
            <a:off x="7362876" y="3985612"/>
            <a:ext cx="1221552" cy="0"/>
          </a:xfrm>
          <a:prstGeom prst="straightConnector1">
            <a:avLst/>
          </a:prstGeom>
          <a:noFill/>
          <a:ln cap="flat" cmpd="sng" w="9525">
            <a:solidFill>
              <a:srgbClr val="588A00"/>
            </a:solidFill>
            <a:prstDash val="solid"/>
            <a:round/>
            <a:headEnd len="med" w="med" type="triangle"/>
            <a:tailEnd len="sm" w="sm" type="none"/>
          </a:ln>
        </p:spPr>
      </p:cxnSp>
      <p:cxnSp>
        <p:nvCxnSpPr>
          <p:cNvPr id="1225" name="Google Shape;1225;p12"/>
          <p:cNvCxnSpPr/>
          <p:nvPr/>
        </p:nvCxnSpPr>
        <p:spPr>
          <a:xfrm>
            <a:off x="9492806" y="3765272"/>
            <a:ext cx="1221552" cy="0"/>
          </a:xfrm>
          <a:prstGeom prst="straightConnector1">
            <a:avLst/>
          </a:prstGeom>
          <a:noFill/>
          <a:ln cap="flat" cmpd="sng" w="9525">
            <a:solidFill>
              <a:srgbClr val="588A00"/>
            </a:solidFill>
            <a:prstDash val="solid"/>
            <a:round/>
            <a:headEnd len="med" w="med" type="triangle"/>
            <a:tailEnd len="sm" w="sm" type="none"/>
          </a:ln>
        </p:spPr>
      </p:cxnSp>
      <p:cxnSp>
        <p:nvCxnSpPr>
          <p:cNvPr id="1226" name="Google Shape;1226;p12"/>
          <p:cNvCxnSpPr/>
          <p:nvPr/>
        </p:nvCxnSpPr>
        <p:spPr>
          <a:xfrm rot="10800000">
            <a:off x="9535089" y="3985612"/>
            <a:ext cx="1221552" cy="0"/>
          </a:xfrm>
          <a:prstGeom prst="straightConnector1">
            <a:avLst/>
          </a:prstGeom>
          <a:noFill/>
          <a:ln cap="flat" cmpd="sng" w="9525">
            <a:solidFill>
              <a:srgbClr val="588A00"/>
            </a:solidFill>
            <a:prstDash val="solid"/>
            <a:round/>
            <a:headEnd len="med" w="med" type="triangl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120"/>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sz="6000"/>
              <a:t>NEMO-MEGATRON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121"/>
          <p:cNvSpPr txBox="1"/>
          <p:nvPr>
            <p:ph type="title"/>
          </p:nvPr>
        </p:nvSpPr>
        <p:spPr>
          <a:xfrm>
            <a:off x="830581" y="1131631"/>
            <a:ext cx="7231068" cy="98488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1400"/>
              <a:buFont typeface="Trebuchet MS"/>
              <a:buNone/>
            </a:pPr>
            <a:r>
              <a:rPr lang="en-US"/>
              <a:t>NEMO-MEGATRON WITH DGX SUPERPOD</a:t>
            </a:r>
            <a:endParaRPr/>
          </a:p>
        </p:txBody>
      </p:sp>
      <p:sp>
        <p:nvSpPr>
          <p:cNvPr id="2740" name="Google Shape;2740;p121"/>
          <p:cNvSpPr txBox="1"/>
          <p:nvPr>
            <p:ph idx="2" type="body"/>
          </p:nvPr>
        </p:nvSpPr>
        <p:spPr>
          <a:xfrm>
            <a:off x="948567" y="2748119"/>
            <a:ext cx="6362700" cy="87577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rPr lang="en-US">
                <a:solidFill>
                  <a:schemeClr val="lt2"/>
                </a:solidFill>
              </a:rPr>
              <a:t>한때 불가능 했던 것을 학습</a:t>
            </a:r>
            <a:endParaRPr>
              <a:solidFill>
                <a:schemeClr val="lt2"/>
              </a:solidFill>
            </a:endParaRPr>
          </a:p>
        </p:txBody>
      </p:sp>
      <p:sp>
        <p:nvSpPr>
          <p:cNvPr id="2741" name="Google Shape;2741;p121"/>
          <p:cNvSpPr txBox="1"/>
          <p:nvPr/>
        </p:nvSpPr>
        <p:spPr>
          <a:xfrm>
            <a:off x="948567" y="3887064"/>
            <a:ext cx="6693203" cy="5382972"/>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rgbClr val="000000"/>
                </a:solidFill>
                <a:latin typeface="Trebuchet MS"/>
                <a:ea typeface="Trebuchet MS"/>
                <a:cs typeface="Trebuchet MS"/>
                <a:sym typeface="Trebuchet MS"/>
              </a:rPr>
              <a:t>알고리즘 혁신</a:t>
            </a:r>
            <a:endParaRPr b="1" i="0" sz="20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2000"/>
              <a:buFont typeface="Arial"/>
              <a:buNone/>
            </a:pPr>
            <a:r>
              <a:t/>
            </a:r>
            <a:endParaRPr b="1" i="0" sz="20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Trebuchet MS"/>
                <a:ea typeface="Trebuchet MS"/>
                <a:cs typeface="Trebuchet MS"/>
                <a:sym typeface="Trebuchet MS"/>
              </a:rPr>
              <a:t>Megatron의 고급 최적화 및 병렬화 알고리즘을 사용하여 세계에서 가장 큰 트랜스포머 기반 언어 모델을 학습합니다.</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rgbClr val="000000"/>
                </a:solidFill>
                <a:latin typeface="Trebuchet MS"/>
                <a:ea typeface="Trebuchet MS"/>
                <a:cs typeface="Trebuchet MS"/>
                <a:sym typeface="Trebuchet MS"/>
              </a:rPr>
              <a:t>세계 최고 수준의 NLP 전문가와의 Direct access</a:t>
            </a:r>
            <a:endParaRPr b="0" i="0" sz="14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Trebuchet MS"/>
                <a:ea typeface="Trebuchet MS"/>
                <a:cs typeface="Trebuchet MS"/>
                <a:sym typeface="Trebuchet MS"/>
              </a:rPr>
              <a:t>설치에서 인프라 관리, 워크로드 확장, 운영 AI 효율화에 이르기 까지 전담 전문가에 액세스할 수 있습니다.</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rgbClr val="000000"/>
                </a:solidFill>
                <a:latin typeface="Trebuchet MS"/>
                <a:ea typeface="Trebuchet MS"/>
                <a:cs typeface="Trebuchet MS"/>
                <a:sym typeface="Trebuchet MS"/>
              </a:rPr>
              <a:t>멀티 노드 학습을 위한 최적화된 토폴로지</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Trebuchet MS"/>
                <a:ea typeface="Trebuchet MS"/>
                <a:cs typeface="Trebuchet MS"/>
                <a:sym typeface="Trebuchet MS"/>
              </a:rPr>
              <a:t>빠른 노드간 교차 통신을 위한 NVLINK와 InfiniBand를 활용하여 모델 병렬화를 활용하여 세계에서 가장 큰 모델을 학습합니다.</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2000"/>
              <a:buFont typeface="Arial"/>
              <a:buNone/>
            </a:pPr>
            <a:r>
              <a:t/>
            </a:r>
            <a:endParaRPr b="1" i="0" sz="20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rgbClr val="000000"/>
                </a:solidFill>
                <a:latin typeface="Trebuchet MS"/>
                <a:ea typeface="Trebuchet MS"/>
                <a:cs typeface="Trebuchet MS"/>
                <a:sym typeface="Trebuchet MS"/>
              </a:rPr>
              <a:t>신속한 구현을 위한 턴키 환경</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Trebuchet MS"/>
                <a:ea typeface="Trebuchet MS"/>
                <a:cs typeface="Trebuchet MS"/>
                <a:sym typeface="Trebuchet MS"/>
              </a:rPr>
              <a:t>업계 최고의 컴퓨팅, 스토리지, 네트워킹, 소프트웨어 및 관리 툴을 포함하는 풀 스택 데이터 센터 플랫폼입니다. </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rgbClr val="000000"/>
                </a:solidFill>
                <a:latin typeface="Trebuchet MS"/>
                <a:ea typeface="Trebuchet MS"/>
                <a:cs typeface="Trebuchet MS"/>
                <a:sym typeface="Trebuchet MS"/>
              </a:rPr>
              <a:t>극한 규모에서의 효율성</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Trebuchet MS"/>
                <a:ea typeface="Trebuchet MS"/>
                <a:cs typeface="Trebuchet MS"/>
                <a:sym typeface="Trebuchet MS"/>
              </a:rPr>
              <a:t>GPT-3 175B 학습은 하나의 V100에서 355년이 소요, 하나의 DGX A100에서 14.8년이 소요되지만 140 노드의 DGX SuperPOD에서는 약 한 달이 소요됩니다.</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cxnSp>
        <p:nvCxnSpPr>
          <p:cNvPr id="2742" name="Google Shape;2742;p121"/>
          <p:cNvCxnSpPr/>
          <p:nvPr/>
        </p:nvCxnSpPr>
        <p:spPr>
          <a:xfrm>
            <a:off x="1083131" y="2487387"/>
            <a:ext cx="3243942" cy="0"/>
          </a:xfrm>
          <a:prstGeom prst="straightConnector1">
            <a:avLst/>
          </a:prstGeom>
          <a:noFill/>
          <a:ln cap="flat" cmpd="sng" w="76200">
            <a:solidFill>
              <a:schemeClr val="accent5"/>
            </a:solidFill>
            <a:prstDash val="solid"/>
            <a:round/>
            <a:headEnd len="sm" w="sm" type="none"/>
            <a:tailEnd len="sm" w="sm" type="none"/>
          </a:ln>
        </p:spPr>
      </p:cxnSp>
      <p:pic>
        <p:nvPicPr>
          <p:cNvPr descr="A picture containing text, indoor&#10;&#10;Description automatically generated" id="2743" name="Google Shape;2743;p121"/>
          <p:cNvPicPr preferRelativeResize="0"/>
          <p:nvPr/>
        </p:nvPicPr>
        <p:blipFill rotWithShape="1">
          <a:blip r:embed="rId3">
            <a:alphaModFix/>
          </a:blip>
          <a:srcRect b="0" l="0" r="0" t="0"/>
          <a:stretch/>
        </p:blipFill>
        <p:spPr>
          <a:xfrm>
            <a:off x="8405447" y="-2"/>
            <a:ext cx="9882553" cy="102870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122"/>
          <p:cNvSpPr txBox="1"/>
          <p:nvPr>
            <p:ph type="title"/>
          </p:nvPr>
        </p:nvSpPr>
        <p:spPr>
          <a:xfrm>
            <a:off x="865387" y="1101439"/>
            <a:ext cx="7007400" cy="1031400"/>
          </a:xfrm>
          <a:prstGeom prst="rect">
            <a:avLst/>
          </a:prstGeom>
          <a:noFill/>
          <a:ln>
            <a:noFill/>
          </a:ln>
        </p:spPr>
        <p:txBody>
          <a:bodyPr anchorCtr="0" anchor="ctr" bIns="45700" lIns="91450" spcFirstLastPara="1" rIns="91450" wrap="square" tIns="45700">
            <a:noAutofit/>
          </a:bodyPr>
          <a:lstStyle/>
          <a:p>
            <a:pPr indent="0" lvl="0" marL="0" rtl="0" algn="l">
              <a:lnSpc>
                <a:spcPct val="90000"/>
              </a:lnSpc>
              <a:spcBef>
                <a:spcPts val="0"/>
              </a:spcBef>
              <a:spcAft>
                <a:spcPts val="0"/>
              </a:spcAft>
              <a:buClr>
                <a:schemeClr val="dk2"/>
              </a:buClr>
              <a:buSzPts val="1400"/>
              <a:buFont typeface="Trebuchet MS"/>
              <a:buNone/>
            </a:pPr>
            <a:r>
              <a:rPr lang="en-US"/>
              <a:t>NEMO MEGATRON - </a:t>
            </a:r>
            <a:r>
              <a:rPr lang="en-US" u="sng">
                <a:solidFill>
                  <a:schemeClr val="hlink"/>
                </a:solidFill>
                <a:hlinkClick r:id="rId3"/>
              </a:rPr>
              <a:t>EA</a:t>
            </a:r>
            <a:endParaRPr/>
          </a:p>
        </p:txBody>
      </p:sp>
      <p:sp>
        <p:nvSpPr>
          <p:cNvPr id="2749" name="Google Shape;2749;p122"/>
          <p:cNvSpPr txBox="1"/>
          <p:nvPr>
            <p:ph idx="1" type="body"/>
          </p:nvPr>
        </p:nvSpPr>
        <p:spPr>
          <a:xfrm>
            <a:off x="865387" y="2354189"/>
            <a:ext cx="7706400" cy="4195200"/>
          </a:xfrm>
          <a:prstGeom prst="rect">
            <a:avLst/>
          </a:prstGeom>
          <a:noFill/>
          <a:ln>
            <a:noFill/>
          </a:ln>
        </p:spPr>
        <p:txBody>
          <a:bodyPr anchorCtr="0" anchor="t" bIns="45700" lIns="91450" spcFirstLastPara="1" rIns="91450" wrap="square" tIns="45700">
            <a:noAutofit/>
          </a:bodyPr>
          <a:lstStyle/>
          <a:p>
            <a:pPr indent="0" lvl="0" marL="50800" rtl="0" algn="l">
              <a:lnSpc>
                <a:spcPct val="90000"/>
              </a:lnSpc>
              <a:spcBef>
                <a:spcPts val="0"/>
              </a:spcBef>
              <a:spcAft>
                <a:spcPts val="0"/>
              </a:spcAft>
              <a:buSzPts val="2000"/>
              <a:buNone/>
            </a:pPr>
            <a:r>
              <a:rPr b="1" lang="en-US" sz="1600" u="sng">
                <a:solidFill>
                  <a:srgbClr val="5E5E5E"/>
                </a:solidFill>
              </a:rPr>
              <a:t>Early access 구성요소:</a:t>
            </a:r>
            <a:endParaRPr b="1" sz="1600"/>
          </a:p>
          <a:p>
            <a:pPr indent="-431800" lvl="0" marL="609600" rtl="0" algn="l">
              <a:lnSpc>
                <a:spcPct val="90000"/>
              </a:lnSpc>
              <a:spcBef>
                <a:spcPts val="800"/>
              </a:spcBef>
              <a:spcAft>
                <a:spcPts val="0"/>
              </a:spcAft>
              <a:buClr>
                <a:schemeClr val="lt2"/>
              </a:buClr>
              <a:buSzPts val="1600"/>
              <a:buFont typeface="Trebuchet MS"/>
              <a:buAutoNum type="arabicPeriod"/>
            </a:pPr>
            <a:r>
              <a:rPr b="1" lang="en-US" sz="1600"/>
              <a:t>완전히 테스트됨:</a:t>
            </a:r>
            <a:endParaRPr b="1" sz="1600"/>
          </a:p>
          <a:p>
            <a:pPr indent="-330200" lvl="1" marL="965200" rtl="0" algn="l">
              <a:lnSpc>
                <a:spcPct val="90000"/>
              </a:lnSpc>
              <a:spcBef>
                <a:spcPts val="800"/>
              </a:spcBef>
              <a:spcAft>
                <a:spcPts val="0"/>
              </a:spcAft>
              <a:buClr>
                <a:schemeClr val="lt2"/>
              </a:buClr>
              <a:buSzPts val="1600"/>
              <a:buFont typeface="Trebuchet MS"/>
              <a:buChar char="○"/>
            </a:pPr>
            <a:r>
              <a:rPr lang="en-US" sz="1600"/>
              <a:t>GPT-3 (1T parameters까지) 그리고 T5/</a:t>
            </a:r>
            <a:r>
              <a:rPr lang="en-US" sz="1600">
                <a:latin typeface="Trebuchet MS"/>
                <a:ea typeface="Trebuchet MS"/>
                <a:cs typeface="Trebuchet MS"/>
                <a:sym typeface="Trebuchet MS"/>
              </a:rPr>
              <a:t>mT5 (</a:t>
            </a:r>
            <a:r>
              <a:rPr lang="en-US" sz="1600"/>
              <a:t>50B models 까지) 에 대한 사전 학습 레시피</a:t>
            </a:r>
            <a:endParaRPr sz="1600"/>
          </a:p>
          <a:p>
            <a:pPr indent="-330200" lvl="1" marL="965200" rtl="0" algn="l">
              <a:lnSpc>
                <a:spcPct val="90000"/>
              </a:lnSpc>
              <a:spcBef>
                <a:spcPts val="800"/>
              </a:spcBef>
              <a:spcAft>
                <a:spcPts val="0"/>
              </a:spcAft>
              <a:buSzPts val="1600"/>
              <a:buChar char="○"/>
            </a:pPr>
            <a:r>
              <a:rPr lang="en-US" sz="1600"/>
              <a:t>8개 이상의 표준 산업 벤치마크를 포함하는 LM 하니스에 대해 훈련된 평가 스크립트</a:t>
            </a:r>
            <a:endParaRPr sz="1600"/>
          </a:p>
          <a:p>
            <a:pPr indent="-330200" lvl="1" marL="965200" rtl="0" algn="l">
              <a:lnSpc>
                <a:spcPct val="90000"/>
              </a:lnSpc>
              <a:spcBef>
                <a:spcPts val="800"/>
              </a:spcBef>
              <a:spcAft>
                <a:spcPts val="0"/>
              </a:spcAft>
              <a:buSzPts val="1600"/>
              <a:buChar char="○"/>
            </a:pPr>
            <a:r>
              <a:rPr lang="en-US" sz="1600"/>
              <a:t>GPT-3/T5 모델에 대한 추론 스크립트</a:t>
            </a:r>
            <a:endParaRPr sz="1600"/>
          </a:p>
          <a:p>
            <a:pPr indent="-457200" lvl="0" marL="635000" marR="0" rtl="0" algn="l">
              <a:lnSpc>
                <a:spcPct val="90000"/>
              </a:lnSpc>
              <a:spcBef>
                <a:spcPts val="800"/>
              </a:spcBef>
              <a:spcAft>
                <a:spcPts val="0"/>
              </a:spcAft>
              <a:buClr>
                <a:schemeClr val="lt2"/>
              </a:buClr>
              <a:buSzPts val="1600"/>
              <a:buAutoNum type="arabicPeriod"/>
            </a:pPr>
            <a:r>
              <a:rPr b="1" lang="en-US" sz="1600"/>
              <a:t>스마트 도구:</a:t>
            </a:r>
            <a:endParaRPr b="1" sz="1600"/>
          </a:p>
          <a:p>
            <a:pPr indent="-330200" lvl="1" marL="965200" marR="0" rtl="0" algn="l">
              <a:lnSpc>
                <a:spcPct val="90000"/>
              </a:lnSpc>
              <a:spcBef>
                <a:spcPts val="800"/>
              </a:spcBef>
              <a:spcAft>
                <a:spcPts val="0"/>
              </a:spcAft>
              <a:buSzPts val="1600"/>
              <a:buChar char="○"/>
            </a:pPr>
            <a:r>
              <a:rPr lang="en-US" sz="1600"/>
              <a:t>주어진 학습 제약 조건에서 수렴 가능성이 높은 학습 구성을 자동으로 생성하는 하이퍼 파라미터 튜닝 도구</a:t>
            </a:r>
            <a:endParaRPr sz="1600"/>
          </a:p>
          <a:p>
            <a:pPr indent="-330200" lvl="1" marL="965200" marR="0" rtl="0" algn="l">
              <a:lnSpc>
                <a:spcPct val="90000"/>
              </a:lnSpc>
              <a:spcBef>
                <a:spcPts val="800"/>
              </a:spcBef>
              <a:spcAft>
                <a:spcPts val="0"/>
              </a:spcAft>
              <a:buSzPts val="1600"/>
              <a:buChar char="○"/>
            </a:pPr>
            <a:r>
              <a:rPr lang="en-US" sz="1600"/>
              <a:t>최적화된 추론 구성을 자동으로 생성하는 모델 네비게이터</a:t>
            </a:r>
            <a:endParaRPr sz="1600"/>
          </a:p>
          <a:p>
            <a:pPr indent="-457200" lvl="0" marL="635000" rtl="0" algn="l">
              <a:lnSpc>
                <a:spcPct val="90000"/>
              </a:lnSpc>
              <a:spcBef>
                <a:spcPts val="800"/>
              </a:spcBef>
              <a:spcAft>
                <a:spcPts val="0"/>
              </a:spcAft>
              <a:buClr>
                <a:schemeClr val="lt2"/>
              </a:buClr>
              <a:buSzPts val="1600"/>
              <a:buFont typeface="Trebuchet MS"/>
              <a:buAutoNum type="arabicPeriod"/>
            </a:pPr>
            <a:r>
              <a:rPr lang="en-US" sz="1600"/>
              <a:t>샘플 챗봇 애플리케이션 - GPT-3 대화 생성 기능 시연</a:t>
            </a:r>
            <a:endParaRPr sz="1600"/>
          </a:p>
          <a:p>
            <a:pPr indent="-431800" lvl="0" marL="609600" rtl="0" algn="l">
              <a:lnSpc>
                <a:spcPct val="90000"/>
              </a:lnSpc>
              <a:spcBef>
                <a:spcPts val="800"/>
              </a:spcBef>
              <a:spcAft>
                <a:spcPts val="0"/>
              </a:spcAft>
              <a:buClr>
                <a:schemeClr val="lt2"/>
              </a:buClr>
              <a:buSzPts val="1600"/>
              <a:buFont typeface="Trebuchet MS"/>
              <a:buAutoNum type="arabicPeriod"/>
            </a:pPr>
            <a:r>
              <a:rPr lang="en-US" sz="1600">
                <a:latin typeface="Trebuchet MS"/>
                <a:ea typeface="Trebuchet MS"/>
                <a:cs typeface="Trebuchet MS"/>
                <a:sym typeface="Trebuchet MS"/>
              </a:rPr>
              <a:t>NVPS를 통한 NVIDIA NLP 전문가 다이렉트 엑세스</a:t>
            </a:r>
            <a:endParaRPr sz="1600"/>
          </a:p>
          <a:p>
            <a:pPr indent="0" lvl="0" marL="0" rtl="0" algn="l">
              <a:lnSpc>
                <a:spcPct val="90000"/>
              </a:lnSpc>
              <a:spcBef>
                <a:spcPts val="800"/>
              </a:spcBef>
              <a:spcAft>
                <a:spcPts val="0"/>
              </a:spcAft>
              <a:buClr>
                <a:schemeClr val="lt2"/>
              </a:buClr>
              <a:buSzPts val="2000"/>
              <a:buFont typeface="Trebuchet MS"/>
              <a:buNone/>
            </a:pPr>
            <a:r>
              <a:t/>
            </a:r>
            <a:endParaRPr sz="1600">
              <a:latin typeface="Trebuchet MS"/>
              <a:ea typeface="Trebuchet MS"/>
              <a:cs typeface="Trebuchet MS"/>
              <a:sym typeface="Trebuchet MS"/>
            </a:endParaRPr>
          </a:p>
          <a:p>
            <a:pPr indent="0" lvl="0" marL="152400" rtl="0" algn="l">
              <a:lnSpc>
                <a:spcPct val="100000"/>
              </a:lnSpc>
              <a:spcBef>
                <a:spcPts val="800"/>
              </a:spcBef>
              <a:spcAft>
                <a:spcPts val="0"/>
              </a:spcAft>
              <a:buClr>
                <a:schemeClr val="dk2"/>
              </a:buClr>
              <a:buSzPts val="1000"/>
              <a:buFont typeface="Trebuchet MS"/>
              <a:buNone/>
            </a:pPr>
            <a:r>
              <a:rPr b="1" lang="en-US" sz="1600" u="sng"/>
              <a:t>2021년 가을 이후 업데이트</a:t>
            </a:r>
            <a:endParaRPr b="1" sz="1600"/>
          </a:p>
          <a:p>
            <a:pPr indent="-254000" lvl="0" marL="355600" rtl="0" algn="l">
              <a:lnSpc>
                <a:spcPct val="100000"/>
              </a:lnSpc>
              <a:spcBef>
                <a:spcPts val="800"/>
              </a:spcBef>
              <a:spcAft>
                <a:spcPts val="0"/>
              </a:spcAft>
              <a:buSzPts val="1600"/>
              <a:buChar char="●"/>
            </a:pPr>
            <a:r>
              <a:rPr lang="en-US" sz="1600"/>
              <a:t>파이프라인 병렬화 지원 추가</a:t>
            </a:r>
            <a:endParaRPr sz="1600"/>
          </a:p>
          <a:p>
            <a:pPr indent="-254000" lvl="0" marL="355600" rtl="0" algn="l">
              <a:lnSpc>
                <a:spcPct val="100000"/>
              </a:lnSpc>
              <a:spcBef>
                <a:spcPts val="800"/>
              </a:spcBef>
              <a:spcAft>
                <a:spcPts val="0"/>
              </a:spcAft>
              <a:buSzPts val="1600"/>
              <a:buChar char="●"/>
            </a:pPr>
            <a:r>
              <a:rPr lang="en-US" sz="1600"/>
              <a:t>40B 와 175B GPT-3 모델을 바로 사용 가능한 레시피</a:t>
            </a:r>
            <a:endParaRPr sz="1600"/>
          </a:p>
          <a:p>
            <a:pPr indent="-254000" lvl="0" marL="355600" rtl="0" algn="l">
              <a:lnSpc>
                <a:spcPct val="100000"/>
              </a:lnSpc>
              <a:spcBef>
                <a:spcPts val="800"/>
              </a:spcBef>
              <a:spcAft>
                <a:spcPts val="0"/>
              </a:spcAft>
              <a:buSzPts val="1600"/>
              <a:buChar char="●"/>
            </a:pPr>
            <a:r>
              <a:rPr lang="en-US" sz="1600"/>
              <a:t>base command 지원 및 </a:t>
            </a:r>
            <a:r>
              <a:rPr lang="en-US" sz="1600" u="sng">
                <a:solidFill>
                  <a:schemeClr val="hlink"/>
                </a:solidFill>
                <a:hlinkClick r:id="rId4"/>
              </a:rPr>
              <a:t>NVIDIA LaunchPad</a:t>
            </a:r>
            <a:r>
              <a:rPr lang="en-US" sz="1600" u="sng">
                <a:solidFill>
                  <a:schemeClr val="hlink"/>
                </a:solidFill>
              </a:rPr>
              <a:t> 평가판 사용 가능</a:t>
            </a:r>
            <a:endParaRPr sz="1600"/>
          </a:p>
          <a:p>
            <a:pPr indent="-254000" lvl="0" marL="355600" rtl="0" algn="l">
              <a:lnSpc>
                <a:spcPct val="100000"/>
              </a:lnSpc>
              <a:spcBef>
                <a:spcPts val="800"/>
              </a:spcBef>
              <a:spcAft>
                <a:spcPts val="0"/>
              </a:spcAft>
              <a:buSzPts val="1600"/>
              <a:buChar char="●"/>
            </a:pPr>
            <a:r>
              <a:rPr lang="en-US" sz="1600"/>
              <a:t>샘플 다운스트림 애플리케이션 - 챗봇</a:t>
            </a:r>
            <a:endParaRPr sz="1600"/>
          </a:p>
          <a:p>
            <a:pPr indent="-254000" lvl="0" marL="355600" rtl="0" algn="l">
              <a:lnSpc>
                <a:spcPct val="100000"/>
              </a:lnSpc>
              <a:spcBef>
                <a:spcPts val="800"/>
              </a:spcBef>
              <a:spcAft>
                <a:spcPts val="0"/>
              </a:spcAft>
              <a:buSzPts val="1600"/>
              <a:buChar char="●"/>
            </a:pPr>
            <a:r>
              <a:rPr lang="en-US" sz="1600"/>
              <a:t>학습을 위한 W&amp;B 시각화</a:t>
            </a:r>
            <a:endParaRPr b="1" sz="1600" u="sng"/>
          </a:p>
          <a:p>
            <a:pPr indent="0" lvl="0" marL="101600" rtl="0" algn="l">
              <a:lnSpc>
                <a:spcPct val="100000"/>
              </a:lnSpc>
              <a:spcBef>
                <a:spcPts val="800"/>
              </a:spcBef>
              <a:spcAft>
                <a:spcPts val="0"/>
              </a:spcAft>
              <a:buSzPts val="1600"/>
              <a:buNone/>
            </a:pPr>
            <a:r>
              <a:t/>
            </a:r>
            <a:endParaRPr sz="1600"/>
          </a:p>
        </p:txBody>
      </p:sp>
      <p:grpSp>
        <p:nvGrpSpPr>
          <p:cNvPr id="2750" name="Google Shape;2750;p122"/>
          <p:cNvGrpSpPr/>
          <p:nvPr/>
        </p:nvGrpSpPr>
        <p:grpSpPr>
          <a:xfrm>
            <a:off x="9297700" y="1101439"/>
            <a:ext cx="7798599" cy="5888974"/>
            <a:chOff x="8826005" y="3284027"/>
            <a:chExt cx="7798599" cy="5888974"/>
          </a:xfrm>
        </p:grpSpPr>
        <p:sp>
          <p:nvSpPr>
            <p:cNvPr id="2751" name="Google Shape;2751;p122"/>
            <p:cNvSpPr/>
            <p:nvPr/>
          </p:nvSpPr>
          <p:spPr>
            <a:xfrm>
              <a:off x="8844404" y="4314974"/>
              <a:ext cx="2446200" cy="1348800"/>
            </a:xfrm>
            <a:prstGeom prst="rect">
              <a:avLst/>
            </a:prstGeom>
            <a:solidFill>
              <a:srgbClr val="76B900"/>
            </a:solidFill>
            <a:ln>
              <a:noFill/>
            </a:ln>
          </p:spPr>
          <p:txBody>
            <a:bodyPr anchorCtr="0" anchor="ctr" bIns="91400" lIns="182850" spcFirstLastPara="1" rIns="182850" wrap="square" tIns="91400">
              <a:noAutofit/>
            </a:bodyPr>
            <a:lstStyle/>
            <a:p>
              <a:pPr indent="0" lvl="0" marL="10160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rebuchet MS"/>
                  <a:ea typeface="Trebuchet MS"/>
                  <a:cs typeface="Trebuchet MS"/>
                  <a:sym typeface="Trebuchet MS"/>
                </a:rPr>
                <a:t>Distributed Data Pre-processing </a:t>
              </a:r>
              <a:endParaRPr b="0" i="0" sz="2000" u="none" cap="none" strike="noStrike">
                <a:solidFill>
                  <a:srgbClr val="FFFFFF"/>
                </a:solidFill>
                <a:latin typeface="Trebuchet MS"/>
                <a:ea typeface="Trebuchet MS"/>
                <a:cs typeface="Trebuchet MS"/>
                <a:sym typeface="Trebuchet MS"/>
              </a:endParaRPr>
            </a:p>
          </p:txBody>
        </p:sp>
        <p:sp>
          <p:nvSpPr>
            <p:cNvPr id="2752" name="Google Shape;2752;p122"/>
            <p:cNvSpPr/>
            <p:nvPr/>
          </p:nvSpPr>
          <p:spPr>
            <a:xfrm>
              <a:off x="11409798" y="4325256"/>
              <a:ext cx="2631000" cy="1348800"/>
            </a:xfrm>
            <a:prstGeom prst="rect">
              <a:avLst/>
            </a:prstGeom>
            <a:solidFill>
              <a:srgbClr val="76B900"/>
            </a:solidFill>
            <a:ln>
              <a:noFill/>
            </a:ln>
          </p:spPr>
          <p:txBody>
            <a:bodyPr anchorCtr="0" anchor="ctr" bIns="91400" lIns="182850" spcFirstLastPara="1" rIns="182850" wrap="square" tIns="91400">
              <a:noAutofit/>
            </a:bodyPr>
            <a:lstStyle/>
            <a:p>
              <a:pPr indent="0" lvl="0" marL="10160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rebuchet MS"/>
                  <a:ea typeface="Trebuchet MS"/>
                  <a:cs typeface="Trebuchet MS"/>
                  <a:sym typeface="Trebuchet MS"/>
                </a:rPr>
                <a:t>Distributed training using NeMo Megatron</a:t>
              </a:r>
              <a:endParaRPr b="0" i="0" sz="2000" u="none" cap="none" strike="noStrike">
                <a:solidFill>
                  <a:srgbClr val="FFFFFF"/>
                </a:solidFill>
                <a:latin typeface="Trebuchet MS"/>
                <a:ea typeface="Trebuchet MS"/>
                <a:cs typeface="Trebuchet MS"/>
                <a:sym typeface="Trebuchet MS"/>
              </a:endParaRPr>
            </a:p>
          </p:txBody>
        </p:sp>
        <p:sp>
          <p:nvSpPr>
            <p:cNvPr id="2753" name="Google Shape;2753;p122"/>
            <p:cNvSpPr/>
            <p:nvPr/>
          </p:nvSpPr>
          <p:spPr>
            <a:xfrm>
              <a:off x="8844404" y="5782140"/>
              <a:ext cx="7780200" cy="1050600"/>
            </a:xfrm>
            <a:prstGeom prst="rect">
              <a:avLst/>
            </a:prstGeom>
            <a:solidFill>
              <a:srgbClr val="BFBFBF"/>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rebuchet MS"/>
                  <a:ea typeface="Trebuchet MS"/>
                  <a:cs typeface="Trebuchet MS"/>
                  <a:sym typeface="Trebuchet MS"/>
                </a:rPr>
                <a:t>CUDA-X AI – CuDNN, NCCL, SHARP</a:t>
              </a:r>
              <a:endParaRPr b="0" i="0" sz="2000" u="none" cap="none" strike="noStrike">
                <a:solidFill>
                  <a:srgbClr val="FFFFFF"/>
                </a:solidFill>
                <a:latin typeface="Trebuchet MS"/>
                <a:ea typeface="Trebuchet MS"/>
                <a:cs typeface="Trebuchet MS"/>
                <a:sym typeface="Trebuchet MS"/>
              </a:endParaRPr>
            </a:p>
          </p:txBody>
        </p:sp>
        <p:sp>
          <p:nvSpPr>
            <p:cNvPr id="2754" name="Google Shape;2754;p122"/>
            <p:cNvSpPr/>
            <p:nvPr/>
          </p:nvSpPr>
          <p:spPr>
            <a:xfrm>
              <a:off x="8844404" y="8122401"/>
              <a:ext cx="7780200" cy="1050600"/>
            </a:xfrm>
            <a:prstGeom prst="rect">
              <a:avLst/>
            </a:prstGeom>
            <a:solidFill>
              <a:srgbClr val="BFBFBF"/>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rebuchet MS"/>
                  <a:ea typeface="Trebuchet MS"/>
                  <a:cs typeface="Trebuchet MS"/>
                  <a:sym typeface="Trebuchet MS"/>
                </a:rPr>
                <a:t>DGX A100 SuperPOD</a:t>
              </a:r>
              <a:endParaRPr b="0" i="0" sz="2000" u="none" cap="none" strike="noStrike">
                <a:solidFill>
                  <a:srgbClr val="FFFFFF"/>
                </a:solidFill>
                <a:latin typeface="Trebuchet MS"/>
                <a:ea typeface="Trebuchet MS"/>
                <a:cs typeface="Trebuchet MS"/>
                <a:sym typeface="Trebuchet MS"/>
              </a:endParaRPr>
            </a:p>
          </p:txBody>
        </p:sp>
        <p:sp>
          <p:nvSpPr>
            <p:cNvPr id="2755" name="Google Shape;2755;p122"/>
            <p:cNvSpPr/>
            <p:nvPr/>
          </p:nvSpPr>
          <p:spPr>
            <a:xfrm>
              <a:off x="14160005" y="4325274"/>
              <a:ext cx="2446200" cy="1348800"/>
            </a:xfrm>
            <a:prstGeom prst="rect">
              <a:avLst/>
            </a:prstGeom>
            <a:solidFill>
              <a:srgbClr val="76B900"/>
            </a:solidFill>
            <a:ln>
              <a:noFill/>
            </a:ln>
          </p:spPr>
          <p:txBody>
            <a:bodyPr anchorCtr="0" anchor="ctr" bIns="91400" lIns="182850" spcFirstLastPara="1" rIns="182850" wrap="square" tIns="91400">
              <a:noAutofit/>
            </a:bodyPr>
            <a:lstStyle/>
            <a:p>
              <a:pPr indent="0" lvl="0" marL="10160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rebuchet MS"/>
                  <a:ea typeface="Trebuchet MS"/>
                  <a:cs typeface="Trebuchet MS"/>
                  <a:sym typeface="Trebuchet MS"/>
                </a:rPr>
                <a:t>Distributed Inference using Triton + Faster Transformer</a:t>
              </a:r>
              <a:endParaRPr b="0" i="0" sz="2000" u="none" cap="none" strike="noStrike">
                <a:solidFill>
                  <a:srgbClr val="FFFFFF"/>
                </a:solidFill>
                <a:latin typeface="Trebuchet MS"/>
                <a:ea typeface="Trebuchet MS"/>
                <a:cs typeface="Trebuchet MS"/>
                <a:sym typeface="Trebuchet MS"/>
              </a:endParaRPr>
            </a:p>
          </p:txBody>
        </p:sp>
        <p:sp>
          <p:nvSpPr>
            <p:cNvPr id="2756" name="Google Shape;2756;p122"/>
            <p:cNvSpPr/>
            <p:nvPr/>
          </p:nvSpPr>
          <p:spPr>
            <a:xfrm>
              <a:off x="8844402" y="3284027"/>
              <a:ext cx="7780200" cy="915300"/>
            </a:xfrm>
            <a:prstGeom prst="rect">
              <a:avLst/>
            </a:prstGeom>
            <a:solidFill>
              <a:srgbClr val="76B90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rebuchet MS"/>
                  <a:ea typeface="Trebuchet MS"/>
                  <a:cs typeface="Trebuchet MS"/>
                  <a:sym typeface="Trebuchet MS"/>
                </a:rPr>
                <a:t>Thoroughly tested scripts for Reference Apps For Chat Bots</a:t>
              </a:r>
              <a:endParaRPr b="0" i="0" sz="2000" u="none" cap="none" strike="noStrike">
                <a:solidFill>
                  <a:srgbClr val="FFFFFF"/>
                </a:solidFill>
                <a:latin typeface="Trebuchet MS"/>
                <a:ea typeface="Trebuchet MS"/>
                <a:cs typeface="Trebuchet MS"/>
                <a:sym typeface="Trebuchet MS"/>
              </a:endParaRPr>
            </a:p>
          </p:txBody>
        </p:sp>
        <p:sp>
          <p:nvSpPr>
            <p:cNvPr id="2757" name="Google Shape;2757;p122"/>
            <p:cNvSpPr/>
            <p:nvPr/>
          </p:nvSpPr>
          <p:spPr>
            <a:xfrm>
              <a:off x="8826005" y="6952720"/>
              <a:ext cx="7780200" cy="1050600"/>
            </a:xfrm>
            <a:prstGeom prst="rect">
              <a:avLst/>
            </a:prstGeom>
            <a:solidFill>
              <a:srgbClr val="BFBFBF"/>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rebuchet MS"/>
                  <a:ea typeface="Trebuchet MS"/>
                  <a:cs typeface="Trebuchet MS"/>
                  <a:sym typeface="Trebuchet MS"/>
                </a:rPr>
                <a:t>BCM / Slurm / BCP</a:t>
              </a:r>
              <a:endParaRPr b="0" i="0" sz="2000" u="none" cap="none" strike="noStrike">
                <a:solidFill>
                  <a:srgbClr val="FFFFFF"/>
                </a:solidFill>
                <a:latin typeface="Trebuchet MS"/>
                <a:ea typeface="Trebuchet MS"/>
                <a:cs typeface="Trebuchet MS"/>
                <a:sym typeface="Trebuchet MS"/>
              </a:endParaRPr>
            </a:p>
          </p:txBody>
        </p:sp>
      </p:grpSp>
      <p:cxnSp>
        <p:nvCxnSpPr>
          <p:cNvPr id="2758" name="Google Shape;2758;p122"/>
          <p:cNvCxnSpPr/>
          <p:nvPr/>
        </p:nvCxnSpPr>
        <p:spPr>
          <a:xfrm>
            <a:off x="1854609" y="2132491"/>
            <a:ext cx="2607000" cy="0"/>
          </a:xfrm>
          <a:prstGeom prst="straightConnector1">
            <a:avLst/>
          </a:prstGeom>
          <a:noFill/>
          <a:ln cap="flat" cmpd="sng" w="57150">
            <a:solidFill>
              <a:srgbClr val="BFBFBF"/>
            </a:solidFill>
            <a:prstDash val="solid"/>
            <a:round/>
            <a:headEnd len="sm" w="sm" type="none"/>
            <a:tailEnd len="sm" w="sm" type="none"/>
          </a:ln>
        </p:spPr>
      </p:cxnSp>
      <p:sp>
        <p:nvSpPr>
          <p:cNvPr id="2759" name="Google Shape;2759;p122"/>
          <p:cNvSpPr txBox="1"/>
          <p:nvPr/>
        </p:nvSpPr>
        <p:spPr>
          <a:xfrm>
            <a:off x="9297700" y="7232450"/>
            <a:ext cx="7798800" cy="2437530"/>
          </a:xfrm>
          <a:prstGeom prst="rect">
            <a:avLst/>
          </a:prstGeom>
          <a:noFill/>
          <a:ln>
            <a:noFill/>
          </a:ln>
        </p:spPr>
        <p:txBody>
          <a:bodyPr anchorCtr="0" anchor="t" bIns="182850" lIns="182850" spcFirstLastPara="1" rIns="182850" wrap="square" tIns="182850">
            <a:spAutoFit/>
          </a:bodyPr>
          <a:lstStyle/>
          <a:p>
            <a:pPr indent="0" lvl="0" marL="152400" marR="0" rtl="0" algn="l">
              <a:lnSpc>
                <a:spcPct val="100000"/>
              </a:lnSpc>
              <a:spcBef>
                <a:spcPts val="800"/>
              </a:spcBef>
              <a:spcAft>
                <a:spcPts val="0"/>
              </a:spcAft>
              <a:buClr>
                <a:schemeClr val="accent4"/>
              </a:buClr>
              <a:buSzPts val="1600"/>
              <a:buFont typeface="Trebuchet MS"/>
              <a:buNone/>
            </a:pPr>
            <a:r>
              <a:rPr b="1" i="0" lang="en-US" sz="1600" u="sng" cap="none" strike="noStrike">
                <a:solidFill>
                  <a:schemeClr val="accent4"/>
                </a:solidFill>
                <a:latin typeface="Trebuchet MS"/>
                <a:ea typeface="Trebuchet MS"/>
                <a:cs typeface="Trebuchet MS"/>
                <a:sym typeface="Trebuchet MS"/>
              </a:rPr>
              <a:t>파이프라인 내 있는 내용:</a:t>
            </a:r>
            <a:endParaRPr b="1" i="0" sz="1600" u="none" cap="none" strike="noStrike">
              <a:solidFill>
                <a:schemeClr val="accent4"/>
              </a:solidFill>
              <a:latin typeface="Trebuchet MS"/>
              <a:ea typeface="Trebuchet MS"/>
              <a:cs typeface="Trebuchet MS"/>
              <a:sym typeface="Trebuchet MS"/>
            </a:endParaRPr>
          </a:p>
          <a:p>
            <a:pPr indent="-254000" lvl="0" marL="355600" marR="0" rtl="0" algn="l">
              <a:lnSpc>
                <a:spcPct val="100000"/>
              </a:lnSpc>
              <a:spcBef>
                <a:spcPts val="800"/>
              </a:spcBef>
              <a:spcAft>
                <a:spcPts val="0"/>
              </a:spcAft>
              <a:buClr>
                <a:schemeClr val="dk1"/>
              </a:buClr>
              <a:buSzPts val="1600"/>
              <a:buFont typeface="Trebuchet MS"/>
              <a:buChar char="●"/>
            </a:pPr>
            <a:r>
              <a:rPr b="0" i="0" lang="en-US" sz="1600" u="none" cap="none" strike="noStrike">
                <a:solidFill>
                  <a:schemeClr val="accent4"/>
                </a:solidFill>
                <a:latin typeface="Trebuchet MS"/>
                <a:ea typeface="Trebuchet MS"/>
                <a:cs typeface="Trebuchet MS"/>
                <a:sym typeface="Trebuchet MS"/>
              </a:rPr>
              <a:t>T5 와 mT5를 위한 레시피</a:t>
            </a:r>
            <a:endParaRPr b="0" i="0" sz="1600" u="none" cap="none" strike="noStrike">
              <a:solidFill>
                <a:schemeClr val="accent4"/>
              </a:solidFill>
              <a:latin typeface="Trebuchet MS"/>
              <a:ea typeface="Trebuchet MS"/>
              <a:cs typeface="Trebuchet MS"/>
              <a:sym typeface="Trebuchet MS"/>
            </a:endParaRPr>
          </a:p>
          <a:p>
            <a:pPr indent="-254000" lvl="0" marL="355600" marR="0" rtl="0" algn="l">
              <a:lnSpc>
                <a:spcPct val="100000"/>
              </a:lnSpc>
              <a:spcBef>
                <a:spcPts val="800"/>
              </a:spcBef>
              <a:spcAft>
                <a:spcPts val="0"/>
              </a:spcAft>
              <a:buClr>
                <a:schemeClr val="dk1"/>
              </a:buClr>
              <a:buSzPts val="1600"/>
              <a:buFont typeface="Trebuchet MS"/>
              <a:buChar char="●"/>
            </a:pPr>
            <a:r>
              <a:rPr b="0" i="0" lang="en-US" sz="1600" u="none" cap="none" strike="noStrike">
                <a:solidFill>
                  <a:schemeClr val="accent4"/>
                </a:solidFill>
                <a:latin typeface="Trebuchet MS"/>
                <a:ea typeface="Trebuchet MS"/>
                <a:cs typeface="Trebuchet MS"/>
                <a:sym typeface="Trebuchet MS"/>
              </a:rPr>
              <a:t>분산 데이터 사전 처리를 위한 지원</a:t>
            </a:r>
            <a:endParaRPr b="0" i="0" sz="1600" u="none" cap="none" strike="noStrike">
              <a:solidFill>
                <a:schemeClr val="accent4"/>
              </a:solidFill>
              <a:latin typeface="Trebuchet MS"/>
              <a:ea typeface="Trebuchet MS"/>
              <a:cs typeface="Trebuchet MS"/>
              <a:sym typeface="Trebuchet MS"/>
            </a:endParaRPr>
          </a:p>
          <a:p>
            <a:pPr indent="-152400" lvl="0" marL="355600" marR="0" rtl="0" algn="l">
              <a:lnSpc>
                <a:spcPct val="100000"/>
              </a:lnSpc>
              <a:spcBef>
                <a:spcPts val="800"/>
              </a:spcBef>
              <a:spcAft>
                <a:spcPts val="0"/>
              </a:spcAft>
              <a:buClr>
                <a:schemeClr val="lt1"/>
              </a:buClr>
              <a:buSzPts val="1600"/>
              <a:buFont typeface="Arial"/>
              <a:buNone/>
            </a:pPr>
            <a:r>
              <a:t/>
            </a:r>
            <a:endParaRPr b="0" i="0" sz="1600" u="none" cap="none" strike="noStrike">
              <a:solidFill>
                <a:schemeClr val="accent4"/>
              </a:solidFill>
              <a:latin typeface="Trebuchet MS"/>
              <a:ea typeface="Trebuchet MS"/>
              <a:cs typeface="Trebuchet MS"/>
              <a:sym typeface="Trebuchet MS"/>
            </a:endParaRPr>
          </a:p>
          <a:p>
            <a:pPr indent="0" lvl="0" marL="101600" marR="0" rtl="0" algn="l">
              <a:lnSpc>
                <a:spcPct val="90000"/>
              </a:lnSpc>
              <a:spcBef>
                <a:spcPts val="800"/>
              </a:spcBef>
              <a:spcAft>
                <a:spcPts val="0"/>
              </a:spcAft>
              <a:buClr>
                <a:schemeClr val="accent4"/>
              </a:buClr>
              <a:buSzPts val="1600"/>
              <a:buFont typeface="Trebuchet MS"/>
              <a:buNone/>
            </a:pPr>
            <a:r>
              <a:rPr b="1" i="0" lang="en-US" sz="1600" u="sng" cap="none" strike="noStrike">
                <a:solidFill>
                  <a:schemeClr val="accent4"/>
                </a:solidFill>
                <a:latin typeface="Trebuchet MS"/>
                <a:ea typeface="Trebuchet MS"/>
                <a:cs typeface="Trebuchet MS"/>
                <a:sym typeface="Trebuchet MS"/>
              </a:rPr>
              <a:t>Early Access 제약 사항: </a:t>
            </a:r>
            <a:endParaRPr b="1" i="0" sz="1600" u="none" cap="none" strike="noStrike">
              <a:solidFill>
                <a:schemeClr val="accent4"/>
              </a:solidFill>
              <a:latin typeface="Trebuchet MS"/>
              <a:ea typeface="Trebuchet MS"/>
              <a:cs typeface="Trebuchet MS"/>
              <a:sym typeface="Trebuchet MS"/>
            </a:endParaRPr>
          </a:p>
          <a:p>
            <a:pPr indent="-254000" lvl="0" marL="355600" marR="0" rtl="0" algn="l">
              <a:lnSpc>
                <a:spcPct val="100000"/>
              </a:lnSpc>
              <a:spcBef>
                <a:spcPts val="800"/>
              </a:spcBef>
              <a:spcAft>
                <a:spcPts val="0"/>
              </a:spcAft>
              <a:buClr>
                <a:schemeClr val="dk1"/>
              </a:buClr>
              <a:buSzPts val="1600"/>
              <a:buFont typeface="Trebuchet MS"/>
              <a:buChar char="●"/>
            </a:pPr>
            <a:r>
              <a:rPr b="0" i="0" lang="en-US" sz="1600" u="none" cap="none" strike="noStrike">
                <a:solidFill>
                  <a:schemeClr val="accent4"/>
                </a:solidFill>
                <a:latin typeface="Trebuchet MS"/>
                <a:ea typeface="Trebuchet MS"/>
                <a:cs typeface="Trebuchet MS"/>
                <a:sym typeface="Trebuchet MS"/>
              </a:rPr>
              <a:t>레시피와 소프트웨어 스택은 DGX A100 SuperPOD을 위해 조정되었습니다.</a:t>
            </a:r>
            <a:endParaRPr b="0" i="0" sz="1600" u="none" cap="none" strike="noStrike">
              <a:solidFill>
                <a:schemeClr val="accent4"/>
              </a:solidFill>
              <a:latin typeface="Trebuchet MS"/>
              <a:ea typeface="Trebuchet MS"/>
              <a:cs typeface="Trebuchet MS"/>
              <a:sym typeface="Trebuchet M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123"/>
          <p:cNvSpPr txBox="1"/>
          <p:nvPr>
            <p:ph idx="4294967295" type="title"/>
          </p:nvPr>
        </p:nvSpPr>
        <p:spPr>
          <a:xfrm>
            <a:off x="4592340" y="-61746"/>
            <a:ext cx="8615363" cy="1031875"/>
          </a:xfrm>
          <a:prstGeom prst="rect">
            <a:avLst/>
          </a:prstGeom>
          <a:noFill/>
          <a:ln>
            <a:noFill/>
          </a:ln>
        </p:spPr>
        <p:txBody>
          <a:bodyPr anchorCtr="0" anchor="b" bIns="68550" lIns="137175" spcFirstLastPara="1" rIns="137175" wrap="square" tIns="68550">
            <a:noAutofit/>
          </a:bodyPr>
          <a:lstStyle/>
          <a:p>
            <a:pPr indent="0" lvl="0" marL="0" rtl="0" algn="ctr">
              <a:lnSpc>
                <a:spcPct val="90000"/>
              </a:lnSpc>
              <a:spcBef>
                <a:spcPts val="0"/>
              </a:spcBef>
              <a:spcAft>
                <a:spcPts val="0"/>
              </a:spcAft>
              <a:buClr>
                <a:schemeClr val="dk2"/>
              </a:buClr>
              <a:buSzPts val="1400"/>
              <a:buFont typeface="Trebuchet MS"/>
              <a:buNone/>
            </a:pPr>
            <a:r>
              <a:rPr b="0" lang="en-US" sz="4000">
                <a:latin typeface="Trebuchet MS"/>
                <a:ea typeface="Trebuchet MS"/>
                <a:cs typeface="Trebuchet MS"/>
                <a:sym typeface="Trebuchet MS"/>
              </a:rPr>
              <a:t>NEMO-MEGATRON</a:t>
            </a:r>
            <a:endParaRPr b="0" sz="4000">
              <a:latin typeface="Trebuchet MS"/>
              <a:ea typeface="Trebuchet MS"/>
              <a:cs typeface="Trebuchet MS"/>
              <a:sym typeface="Trebuchet MS"/>
            </a:endParaRPr>
          </a:p>
        </p:txBody>
      </p:sp>
      <p:sp>
        <p:nvSpPr>
          <p:cNvPr id="2766" name="Google Shape;2766;p123"/>
          <p:cNvSpPr txBox="1"/>
          <p:nvPr>
            <p:ph idx="4294967295" type="body"/>
          </p:nvPr>
        </p:nvSpPr>
        <p:spPr>
          <a:xfrm>
            <a:off x="4580958" y="1005839"/>
            <a:ext cx="8615363" cy="512762"/>
          </a:xfrm>
          <a:prstGeom prst="rect">
            <a:avLst/>
          </a:prstGeom>
          <a:noFill/>
          <a:ln>
            <a:noFill/>
          </a:ln>
        </p:spPr>
        <p:txBody>
          <a:bodyPr anchorCtr="0" anchor="t" bIns="68550" lIns="137175" spcFirstLastPara="1" rIns="137175" wrap="square" tIns="68550">
            <a:noAutofit/>
          </a:bodyPr>
          <a:lstStyle/>
          <a:p>
            <a:pPr indent="0" lvl="0" marL="0" rtl="0" algn="ctr">
              <a:lnSpc>
                <a:spcPct val="90000"/>
              </a:lnSpc>
              <a:spcBef>
                <a:spcPts val="0"/>
              </a:spcBef>
              <a:spcAft>
                <a:spcPts val="0"/>
              </a:spcAft>
              <a:buClr>
                <a:schemeClr val="dk1"/>
              </a:buClr>
              <a:buSzPts val="3000"/>
              <a:buFont typeface="Trebuchet MS"/>
              <a:buNone/>
            </a:pPr>
            <a:r>
              <a:rPr b="1" lang="en-US" sz="2200">
                <a:solidFill>
                  <a:schemeClr val="lt2"/>
                </a:solidFill>
              </a:rPr>
              <a:t>학습</a:t>
            </a:r>
            <a:endParaRPr sz="2200">
              <a:solidFill>
                <a:schemeClr val="lt2"/>
              </a:solidFill>
            </a:endParaRPr>
          </a:p>
        </p:txBody>
      </p:sp>
      <p:sp>
        <p:nvSpPr>
          <p:cNvPr id="2767" name="Google Shape;2767;p123"/>
          <p:cNvSpPr txBox="1"/>
          <p:nvPr/>
        </p:nvSpPr>
        <p:spPr>
          <a:xfrm>
            <a:off x="27408" y="9766500"/>
            <a:ext cx="9107100" cy="892500"/>
          </a:xfrm>
          <a:prstGeom prst="rect">
            <a:avLst/>
          </a:prstGeom>
          <a:noFill/>
          <a:ln>
            <a:noFill/>
          </a:ln>
        </p:spPr>
        <p:txBody>
          <a:bodyPr anchorCtr="0" anchor="t" bIns="182825" lIns="182825" spcFirstLastPara="1" rIns="182825" wrap="square" tIns="182825">
            <a:spAutoFit/>
          </a:bodyPr>
          <a:lstStyle/>
          <a:p>
            <a:pPr indent="0" lvl="0" marL="0" marR="0" rtl="0" algn="ctr">
              <a:lnSpc>
                <a:spcPct val="100000"/>
              </a:lnSpc>
              <a:spcBef>
                <a:spcPts val="0"/>
              </a:spcBef>
              <a:spcAft>
                <a:spcPts val="0"/>
              </a:spcAft>
              <a:buClr>
                <a:srgbClr val="000000"/>
              </a:buClr>
              <a:buSzPts val="1700"/>
              <a:buFont typeface="Arial"/>
              <a:buNone/>
            </a:pPr>
            <a:r>
              <a:rPr b="0" i="0" lang="en-US" sz="1700" u="sng" cap="none" strike="noStrike">
                <a:solidFill>
                  <a:schemeClr val="hlink"/>
                </a:solidFill>
                <a:latin typeface="Trebuchet MS"/>
                <a:ea typeface="Trebuchet MS"/>
                <a:cs typeface="Trebuchet MS"/>
                <a:sym typeface="Trebuchet MS"/>
                <a:hlinkClick r:id="rId3"/>
              </a:rPr>
              <a:t>https://developer.nvidia.com/nemo-megatron-early-access</a:t>
            </a:r>
            <a:endParaRPr b="0" i="0" sz="17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Trebuchet MS"/>
              <a:ea typeface="Trebuchet MS"/>
              <a:cs typeface="Trebuchet MS"/>
              <a:sym typeface="Trebuchet MS"/>
            </a:endParaRPr>
          </a:p>
        </p:txBody>
      </p:sp>
      <p:pic>
        <p:nvPicPr>
          <p:cNvPr id="2768" name="Google Shape;2768;p123" title="Chart"/>
          <p:cNvPicPr preferRelativeResize="0"/>
          <p:nvPr/>
        </p:nvPicPr>
        <p:blipFill rotWithShape="1">
          <a:blip r:embed="rId4">
            <a:alphaModFix/>
          </a:blip>
          <a:srcRect b="0" l="0" r="0" t="0"/>
          <a:stretch/>
        </p:blipFill>
        <p:spPr>
          <a:xfrm>
            <a:off x="8591413" y="2714425"/>
            <a:ext cx="8979540" cy="6183711"/>
          </a:xfrm>
          <a:prstGeom prst="rect">
            <a:avLst/>
          </a:prstGeom>
          <a:noFill/>
          <a:ln>
            <a:noFill/>
          </a:ln>
        </p:spPr>
      </p:pic>
      <p:sp>
        <p:nvSpPr>
          <p:cNvPr id="2769" name="Google Shape;2769;p123"/>
          <p:cNvSpPr txBox="1"/>
          <p:nvPr/>
        </p:nvSpPr>
        <p:spPr>
          <a:xfrm>
            <a:off x="717047" y="1733548"/>
            <a:ext cx="8615363" cy="81454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rebuchet MS"/>
              <a:buNone/>
            </a:pPr>
            <a:r>
              <a:rPr b="1" i="0" lang="en-US" sz="1800" u="none" cap="none" strike="noStrike">
                <a:solidFill>
                  <a:schemeClr val="accent4"/>
                </a:solidFill>
                <a:latin typeface="Trebuchet MS"/>
                <a:ea typeface="Trebuchet MS"/>
                <a:cs typeface="Trebuchet MS"/>
                <a:sym typeface="Trebuchet MS"/>
              </a:rPr>
              <a:t>목표: </a:t>
            </a:r>
            <a:r>
              <a:rPr b="0" i="0" lang="en-US" sz="1800" u="none" cap="none" strike="noStrike">
                <a:solidFill>
                  <a:schemeClr val="accent4"/>
                </a:solidFill>
                <a:latin typeface="Trebuchet MS"/>
                <a:ea typeface="Trebuchet MS"/>
                <a:cs typeface="Trebuchet MS"/>
                <a:sym typeface="Trebuchet MS"/>
              </a:rPr>
              <a:t>수십억 개의 매개 변수를 가진 트랜스포머 모델 학습</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150000"/>
              </a:lnSpc>
              <a:spcBef>
                <a:spcPts val="2000"/>
              </a:spcBef>
              <a:spcAft>
                <a:spcPts val="0"/>
              </a:spcAft>
              <a:buClr>
                <a:schemeClr val="dk1"/>
              </a:buClr>
              <a:buSzPts val="2400"/>
              <a:buFont typeface="Trebuchet MS"/>
              <a:buNone/>
            </a:pPr>
            <a:r>
              <a:rPr b="1" i="0" lang="en-US" sz="2000" u="none" cap="none" strike="noStrike">
                <a:solidFill>
                  <a:schemeClr val="accent4"/>
                </a:solidFill>
                <a:latin typeface="Trebuchet MS"/>
                <a:ea typeface="Trebuchet MS"/>
                <a:cs typeface="Trebuchet MS"/>
                <a:sym typeface="Trebuchet MS"/>
              </a:rPr>
              <a:t>현재 기능: </a:t>
            </a:r>
            <a:endParaRPr b="1" i="0" sz="2000" u="none" cap="none" strike="noStrike">
              <a:solidFill>
                <a:schemeClr val="accent4"/>
              </a:solidFill>
              <a:latin typeface="Trebuchet MS"/>
              <a:ea typeface="Trebuchet MS"/>
              <a:cs typeface="Trebuchet MS"/>
              <a:sym typeface="Trebuchet MS"/>
            </a:endParaRPr>
          </a:p>
          <a:p>
            <a:pPr indent="-406400" lvl="0" marL="762000" marR="0" rtl="0" algn="l">
              <a:lnSpc>
                <a:spcPct val="150000"/>
              </a:lnSpc>
              <a:spcBef>
                <a:spcPts val="700"/>
              </a:spcBef>
              <a:spcAft>
                <a:spcPts val="0"/>
              </a:spcAft>
              <a:buClr>
                <a:schemeClr val="dk2"/>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병렬 계층 구현 지원:</a:t>
            </a:r>
            <a:endParaRPr b="0" i="0" sz="1400" u="none" cap="none" strike="noStrike">
              <a:solidFill>
                <a:srgbClr val="000000"/>
              </a:solidFill>
              <a:latin typeface="Arial"/>
              <a:ea typeface="Arial"/>
              <a:cs typeface="Arial"/>
              <a:sym typeface="Arial"/>
            </a:endParaRPr>
          </a:p>
          <a:p>
            <a:pPr indent="-571500" lvl="1" marL="1816100" marR="0" rtl="0" algn="l">
              <a:lnSpc>
                <a:spcPct val="115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ColumnParallelLinear</a:t>
            </a:r>
            <a:endParaRPr b="0" i="0" sz="2000" u="none" cap="none" strike="noStrike">
              <a:solidFill>
                <a:schemeClr val="accent4"/>
              </a:solidFill>
              <a:highlight>
                <a:schemeClr val="lt1"/>
              </a:highlight>
              <a:latin typeface="Trebuchet MS"/>
              <a:ea typeface="Trebuchet MS"/>
              <a:cs typeface="Trebuchet MS"/>
              <a:sym typeface="Trebuchet MS"/>
            </a:endParaRPr>
          </a:p>
          <a:p>
            <a:pPr indent="-571500" lvl="1" marL="1816100" marR="0" rtl="0" algn="l">
              <a:lnSpc>
                <a:spcPct val="115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RowParallelLinear</a:t>
            </a:r>
            <a:endParaRPr b="0" i="0" sz="2000" u="none" cap="none" strike="noStrike">
              <a:solidFill>
                <a:schemeClr val="accent4"/>
              </a:solidFill>
              <a:highlight>
                <a:schemeClr val="lt1"/>
              </a:highlight>
              <a:latin typeface="Trebuchet MS"/>
              <a:ea typeface="Trebuchet MS"/>
              <a:cs typeface="Trebuchet MS"/>
              <a:sym typeface="Trebuchet MS"/>
            </a:endParaRPr>
          </a:p>
          <a:p>
            <a:pPr indent="-571500" lvl="1" marL="1816100" marR="0" rtl="0" algn="l">
              <a:lnSpc>
                <a:spcPct val="115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ParallelMLP</a:t>
            </a:r>
            <a:endParaRPr b="0" i="0" sz="2000" u="none" cap="none" strike="noStrike">
              <a:solidFill>
                <a:schemeClr val="accent4"/>
              </a:solidFill>
              <a:highlight>
                <a:schemeClr val="lt1"/>
              </a:highlight>
              <a:latin typeface="Trebuchet MS"/>
              <a:ea typeface="Trebuchet MS"/>
              <a:cs typeface="Trebuchet MS"/>
              <a:sym typeface="Trebuchet MS"/>
            </a:endParaRPr>
          </a:p>
          <a:p>
            <a:pPr indent="-571500" lvl="1" marL="1816100" marR="0" rtl="0" algn="l">
              <a:lnSpc>
                <a:spcPct val="115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ParallelSelfAttention</a:t>
            </a:r>
            <a:endParaRPr b="0" i="0" sz="2000" u="none" cap="none" strike="noStrike">
              <a:solidFill>
                <a:schemeClr val="accent4"/>
              </a:solidFill>
              <a:highlight>
                <a:schemeClr val="lt1"/>
              </a:highlight>
              <a:latin typeface="Trebuchet MS"/>
              <a:ea typeface="Trebuchet MS"/>
              <a:cs typeface="Trebuchet MS"/>
              <a:sym typeface="Trebuchet MS"/>
            </a:endParaRPr>
          </a:p>
          <a:p>
            <a:pPr indent="-406400" lvl="0" marL="762000" marR="0" rtl="0" algn="l">
              <a:lnSpc>
                <a:spcPct val="115000"/>
              </a:lnSpc>
              <a:spcBef>
                <a:spcPts val="1700"/>
              </a:spcBef>
              <a:spcAft>
                <a:spcPts val="0"/>
              </a:spcAft>
              <a:buClr>
                <a:schemeClr val="dk2"/>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지원되는 최적화:</a:t>
            </a:r>
            <a:endParaRPr b="0" i="0" sz="2000" u="none" cap="none" strike="noStrike">
              <a:solidFill>
                <a:schemeClr val="accent4"/>
              </a:solidFill>
              <a:highlight>
                <a:schemeClr val="lt1"/>
              </a:highlight>
              <a:latin typeface="Trebuchet MS"/>
              <a:ea typeface="Trebuchet MS"/>
              <a:cs typeface="Trebuchet MS"/>
              <a:sym typeface="Trebuchet MS"/>
            </a:endParaRPr>
          </a:p>
          <a:p>
            <a:pPr indent="-571500" lvl="1" marL="1816100" marR="0" rtl="0" algn="l">
              <a:lnSpc>
                <a:spcPct val="115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FP16 와 BF16를 위한 Native AMP 서포트</a:t>
            </a:r>
            <a:endParaRPr b="0" i="0" sz="2000" u="none" cap="none" strike="noStrike">
              <a:solidFill>
                <a:schemeClr val="accent4"/>
              </a:solidFill>
              <a:highlight>
                <a:schemeClr val="lt1"/>
              </a:highlight>
              <a:latin typeface="Trebuchet MS"/>
              <a:ea typeface="Trebuchet MS"/>
              <a:cs typeface="Trebuchet MS"/>
              <a:sym typeface="Trebuchet MS"/>
            </a:endParaRPr>
          </a:p>
          <a:p>
            <a:pPr indent="-571500" lvl="1" marL="1816100" marR="0" rtl="0" algn="l">
              <a:lnSpc>
                <a:spcPct val="115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NVFuser: bias-dropout-add 와 bias-gelu fusion</a:t>
            </a:r>
            <a:endParaRPr b="0" i="0" sz="2000" u="none" cap="none" strike="noStrike">
              <a:solidFill>
                <a:schemeClr val="accent4"/>
              </a:solidFill>
              <a:highlight>
                <a:schemeClr val="lt1"/>
              </a:highlight>
              <a:latin typeface="Trebuchet MS"/>
              <a:ea typeface="Trebuchet MS"/>
              <a:cs typeface="Trebuchet MS"/>
              <a:sym typeface="Trebuchet MS"/>
            </a:endParaRPr>
          </a:p>
          <a:p>
            <a:pPr indent="-571500" lvl="1" marL="1816100" marR="0" rtl="0" algn="l">
              <a:lnSpc>
                <a:spcPct val="115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부분 활성화 체크포인팅</a:t>
            </a:r>
            <a:endParaRPr b="0" i="0" sz="2000" u="none" cap="none" strike="noStrike">
              <a:solidFill>
                <a:schemeClr val="accent4"/>
              </a:solidFill>
              <a:highlight>
                <a:schemeClr val="lt1"/>
              </a:highlight>
              <a:latin typeface="Trebuchet MS"/>
              <a:ea typeface="Trebuchet MS"/>
              <a:cs typeface="Trebuchet MS"/>
              <a:sym typeface="Trebuchet MS"/>
            </a:endParaRPr>
          </a:p>
          <a:p>
            <a:pPr indent="-571500" lvl="1" marL="1816100" marR="0" rtl="0" algn="l">
              <a:lnSpc>
                <a:spcPct val="115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사용자 지정 융합 layernorm</a:t>
            </a:r>
            <a:endParaRPr b="0" i="0" sz="2000" u="none" cap="none" strike="noStrike">
              <a:solidFill>
                <a:schemeClr val="accent4"/>
              </a:solidFill>
              <a:highlight>
                <a:schemeClr val="lt1"/>
              </a:highlight>
              <a:latin typeface="Trebuchet MS"/>
              <a:ea typeface="Trebuchet MS"/>
              <a:cs typeface="Trebuchet MS"/>
              <a:sym typeface="Trebuchet MS"/>
            </a:endParaRPr>
          </a:p>
          <a:p>
            <a:pPr indent="-571500" lvl="1" marL="1816100" marR="0" rtl="0" algn="l">
              <a:lnSpc>
                <a:spcPct val="115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all-reduces와 WGRAD GEMM 오버랩</a:t>
            </a:r>
            <a:endParaRPr b="0" i="0" sz="2000" u="none" cap="none" strike="noStrike">
              <a:solidFill>
                <a:schemeClr val="accent4"/>
              </a:solidFill>
              <a:highlight>
                <a:schemeClr val="lt1"/>
              </a:highlight>
              <a:latin typeface="Trebuchet MS"/>
              <a:ea typeface="Trebuchet MS"/>
              <a:cs typeface="Trebuchet MS"/>
              <a:sym typeface="Trebuchet MS"/>
            </a:endParaRPr>
          </a:p>
          <a:p>
            <a:pPr indent="-571500" lvl="1" marL="1816100" marR="0" rtl="0" algn="l">
              <a:lnSpc>
                <a:spcPct val="115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랭크 할당 최적화</a:t>
            </a:r>
            <a:endParaRPr b="1" i="0" sz="2000" u="none" cap="none" strike="noStrike">
              <a:solidFill>
                <a:schemeClr val="accent4"/>
              </a:solidFill>
              <a:latin typeface="Trebuchet MS"/>
              <a:ea typeface="Trebuchet MS"/>
              <a:cs typeface="Trebuchet MS"/>
              <a:sym typeface="Trebuchet MS"/>
            </a:endParaRPr>
          </a:p>
          <a:p>
            <a:pPr indent="0" lvl="0" marL="0" marR="0" rtl="0" algn="l">
              <a:lnSpc>
                <a:spcPct val="150000"/>
              </a:lnSpc>
              <a:spcBef>
                <a:spcPts val="2300"/>
              </a:spcBef>
              <a:spcAft>
                <a:spcPts val="0"/>
              </a:spcAft>
              <a:buClr>
                <a:schemeClr val="dk1"/>
              </a:buClr>
              <a:buSzPts val="2400"/>
              <a:buFont typeface="Trebuchet MS"/>
              <a:buNone/>
            </a:pPr>
            <a:r>
              <a:rPr b="1" i="0" lang="en-US" sz="2000" u="none" cap="none" strike="noStrike">
                <a:solidFill>
                  <a:schemeClr val="accent4"/>
                </a:solidFill>
                <a:latin typeface="Trebuchet MS"/>
                <a:ea typeface="Trebuchet MS"/>
                <a:cs typeface="Trebuchet MS"/>
                <a:sym typeface="Trebuchet MS"/>
              </a:rPr>
              <a:t>예외/제한</a:t>
            </a:r>
            <a:r>
              <a:rPr b="1" i="0" lang="en-US" sz="1800" u="none" cap="none" strike="noStrike">
                <a:solidFill>
                  <a:schemeClr val="accent4"/>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406400" lvl="0" marL="762000" marR="0" rtl="0" algn="l">
              <a:lnSpc>
                <a:spcPct val="100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메모리 설치 공간 감소 지원</a:t>
            </a:r>
            <a:endParaRPr b="0" i="0" sz="1400" u="none" cap="none" strike="noStrike">
              <a:solidFill>
                <a:srgbClr val="000000"/>
              </a:solidFill>
              <a:latin typeface="Arial"/>
              <a:ea typeface="Arial"/>
              <a:cs typeface="Arial"/>
              <a:sym typeface="Arial"/>
            </a:endParaRPr>
          </a:p>
          <a:p>
            <a:pPr indent="-406400" lvl="0" marL="762000" marR="0" rtl="0" algn="l">
              <a:lnSpc>
                <a:spcPct val="100000"/>
              </a:lnSpc>
              <a:spcBef>
                <a:spcPts val="0"/>
              </a:spcBef>
              <a:spcAft>
                <a:spcPts val="0"/>
              </a:spcAft>
              <a:buClr>
                <a:srgbClr val="595959"/>
              </a:buClr>
              <a:buSzPts val="2000"/>
              <a:buFont typeface="Arial"/>
              <a:buChar char="●"/>
            </a:pPr>
            <a:r>
              <a:rPr b="0" i="0" lang="en-US" sz="2000" u="none" cap="none" strike="noStrike">
                <a:solidFill>
                  <a:schemeClr val="accent4"/>
                </a:solidFill>
                <a:highlight>
                  <a:schemeClr val="lt1"/>
                </a:highlight>
                <a:latin typeface="Trebuchet MS"/>
                <a:ea typeface="Trebuchet MS"/>
                <a:cs typeface="Trebuchet MS"/>
                <a:sym typeface="Trebuchet MS"/>
              </a:rPr>
              <a:t>모델 압축 지원</a:t>
            </a:r>
            <a:endParaRPr b="0" i="0" sz="2000" u="none" cap="none" strike="noStrike">
              <a:solidFill>
                <a:schemeClr val="accent4"/>
              </a:solidFill>
              <a:highlight>
                <a:schemeClr val="lt1"/>
              </a:highlight>
              <a:latin typeface="Trebuchet MS"/>
              <a:ea typeface="Trebuchet MS"/>
              <a:cs typeface="Trebuchet MS"/>
              <a:sym typeface="Trebuchet M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3" name="Shape 2773"/>
        <p:cNvGrpSpPr/>
        <p:nvPr/>
      </p:nvGrpSpPr>
      <p:grpSpPr>
        <a:xfrm>
          <a:off x="0" y="0"/>
          <a:ext cx="0" cy="0"/>
          <a:chOff x="0" y="0"/>
          <a:chExt cx="0" cy="0"/>
        </a:xfrm>
      </p:grpSpPr>
      <p:sp>
        <p:nvSpPr>
          <p:cNvPr id="2774" name="Google Shape;2774;p124"/>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THE LAB</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125"/>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LAB 2</a:t>
            </a:r>
            <a:endParaRPr/>
          </a:p>
        </p:txBody>
      </p:sp>
      <p:sp>
        <p:nvSpPr>
          <p:cNvPr id="2780" name="Google Shape;2780;p125"/>
          <p:cNvSpPr txBox="1"/>
          <p:nvPr>
            <p:ph idx="1" type="body"/>
          </p:nvPr>
        </p:nvSpPr>
        <p:spPr>
          <a:xfrm>
            <a:off x="853440" y="3505059"/>
            <a:ext cx="7991980" cy="61562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300"/>
              <a:buFont typeface="Trebuchet MS"/>
              <a:buNone/>
            </a:pPr>
            <a:r>
              <a:rPr b="1" lang="en-US"/>
              <a:t>컴퓨터 비전을 위한 분산 학습</a:t>
            </a:r>
            <a:endParaRPr b="1"/>
          </a:p>
          <a:p>
            <a:pPr indent="-342900" lvl="0" marL="342900" rtl="0" algn="l">
              <a:lnSpc>
                <a:spcPct val="90000"/>
              </a:lnSpc>
              <a:spcBef>
                <a:spcPts val="3000"/>
              </a:spcBef>
              <a:spcAft>
                <a:spcPts val="0"/>
              </a:spcAft>
              <a:buSzPts val="2300"/>
              <a:buFont typeface="Arial"/>
              <a:buChar char="•"/>
            </a:pPr>
            <a:r>
              <a:rPr lang="en-US"/>
              <a:t>간단한 이미지 분류기를 학습하는 방법</a:t>
            </a:r>
            <a:endParaRPr/>
          </a:p>
          <a:p>
            <a:pPr indent="-342900" lvl="0" marL="342900" rtl="0" algn="l">
              <a:lnSpc>
                <a:spcPct val="90000"/>
              </a:lnSpc>
              <a:spcBef>
                <a:spcPts val="3000"/>
              </a:spcBef>
              <a:spcAft>
                <a:spcPts val="0"/>
              </a:spcAft>
              <a:buSzPts val="2300"/>
              <a:buFont typeface="Arial"/>
              <a:buChar char="•"/>
            </a:pPr>
            <a:r>
              <a:rPr lang="en-US"/>
              <a:t>바닐라 파이프라인 병렬 배포 구현</a:t>
            </a:r>
            <a:endParaRPr/>
          </a:p>
          <a:p>
            <a:pPr indent="-342900" lvl="0" marL="342900" rtl="0" algn="l">
              <a:lnSpc>
                <a:spcPct val="90000"/>
              </a:lnSpc>
              <a:spcBef>
                <a:spcPts val="3000"/>
              </a:spcBef>
              <a:spcAft>
                <a:spcPts val="0"/>
              </a:spcAft>
              <a:buSzPts val="2300"/>
              <a:buFont typeface="Arial"/>
              <a:buChar char="•"/>
            </a:pPr>
            <a:r>
              <a:rPr lang="en-US"/>
              <a:t>코드를 DeepSpeed 라이브러리에 포팅</a:t>
            </a:r>
            <a:endParaRPr/>
          </a:p>
          <a:p>
            <a:pPr indent="-342900" lvl="0" marL="342900" rtl="0" algn="l">
              <a:lnSpc>
                <a:spcPct val="90000"/>
              </a:lnSpc>
              <a:spcBef>
                <a:spcPts val="3000"/>
              </a:spcBef>
              <a:spcAft>
                <a:spcPts val="0"/>
              </a:spcAft>
              <a:buSzPts val="2300"/>
              <a:buFont typeface="Arial"/>
              <a:buChar char="•"/>
            </a:pPr>
            <a:r>
              <a:rPr lang="en-US"/>
              <a:t>데이터 병렬 분포를 사용하여 학습 규모 확장</a:t>
            </a:r>
            <a:endParaRPr/>
          </a:p>
          <a:p>
            <a:pPr indent="-342900" lvl="0" marL="342900" rtl="0" algn="l">
              <a:lnSpc>
                <a:spcPct val="90000"/>
              </a:lnSpc>
              <a:spcBef>
                <a:spcPts val="3000"/>
              </a:spcBef>
              <a:spcAft>
                <a:spcPts val="0"/>
              </a:spcAft>
              <a:buSzPts val="2300"/>
              <a:buFont typeface="Arial"/>
              <a:buChar char="•"/>
            </a:pPr>
            <a:r>
              <a:rPr lang="en-US"/>
              <a:t>DeepSpeed 자동 튜닝 및 Zero Redundancy Optimizer로 학습 최적화</a:t>
            </a:r>
            <a:endParaRPr/>
          </a:p>
          <a:p>
            <a:pPr indent="-342900" lvl="0" marL="342900" rtl="0" algn="l">
              <a:lnSpc>
                <a:spcPct val="90000"/>
              </a:lnSpc>
              <a:spcBef>
                <a:spcPts val="3000"/>
              </a:spcBef>
              <a:spcAft>
                <a:spcPts val="0"/>
              </a:spcAft>
              <a:buSzPts val="2300"/>
              <a:buFont typeface="Arial"/>
              <a:buChar char="•"/>
            </a:pPr>
            <a:r>
              <a:rPr lang="en-US"/>
              <a:t>Mixture of Experts</a:t>
            </a:r>
            <a:endParaRPr/>
          </a:p>
        </p:txBody>
      </p:sp>
      <p:sp>
        <p:nvSpPr>
          <p:cNvPr id="2781" name="Google Shape;2781;p125"/>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Overview</a:t>
            </a:r>
            <a:endParaRPr/>
          </a:p>
        </p:txBody>
      </p:sp>
      <p:pic>
        <p:nvPicPr>
          <p:cNvPr descr="Graphical user interface, application&#10;&#10;Description automatically generated" id="2782" name="Google Shape;2782;p125"/>
          <p:cNvPicPr preferRelativeResize="0"/>
          <p:nvPr/>
        </p:nvPicPr>
        <p:blipFill rotWithShape="1">
          <a:blip r:embed="rId3">
            <a:alphaModFix/>
          </a:blip>
          <a:srcRect b="0" l="0" r="0" t="0"/>
          <a:stretch/>
        </p:blipFill>
        <p:spPr>
          <a:xfrm>
            <a:off x="9144000" y="2798446"/>
            <a:ext cx="8798767" cy="704876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6" name="Shape 2786"/>
        <p:cNvGrpSpPr/>
        <p:nvPr/>
      </p:nvGrpSpPr>
      <p:grpSpPr>
        <a:xfrm>
          <a:off x="0" y="0"/>
          <a:ext cx="0" cy="0"/>
          <a:chOff x="0" y="0"/>
          <a:chExt cx="0" cy="0"/>
        </a:xfrm>
      </p:grpSpPr>
      <p:sp>
        <p:nvSpPr>
          <p:cNvPr id="2787" name="Google Shape;2787;p126"/>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다음 강의에서는…</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2" name="Shape 2792"/>
        <p:cNvGrpSpPr/>
        <p:nvPr/>
      </p:nvGrpSpPr>
      <p:grpSpPr>
        <a:xfrm>
          <a:off x="0" y="0"/>
          <a:ext cx="0" cy="0"/>
          <a:chOff x="0" y="0"/>
          <a:chExt cx="0" cy="0"/>
        </a:xfrm>
      </p:grpSpPr>
      <p:sp>
        <p:nvSpPr>
          <p:cNvPr id="2793" name="Google Shape;2793;p127"/>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다음 클래스</a:t>
            </a:r>
            <a:endParaRPr/>
          </a:p>
        </p:txBody>
      </p:sp>
      <p:sp>
        <p:nvSpPr>
          <p:cNvPr id="2794" name="Google Shape;2794;p127"/>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대규모 모델 배포를 위한 과제 및 솔루션 논의</a:t>
            </a:r>
            <a:endParaRPr/>
          </a:p>
        </p:txBody>
      </p:sp>
      <p:pic>
        <p:nvPicPr>
          <p:cNvPr id="2795" name="Google Shape;2795;p127"/>
          <p:cNvPicPr preferRelativeResize="0"/>
          <p:nvPr/>
        </p:nvPicPr>
        <p:blipFill rotWithShape="1">
          <a:blip r:embed="rId3">
            <a:alphaModFix/>
          </a:blip>
          <a:srcRect b="0" l="0" r="-620" t="-1276"/>
          <a:stretch/>
        </p:blipFill>
        <p:spPr>
          <a:xfrm>
            <a:off x="4282751" y="2912639"/>
            <a:ext cx="9937105" cy="5942112"/>
          </a:xfrm>
          <a:prstGeom prst="rect">
            <a:avLst/>
          </a:prstGeom>
          <a:noFill/>
          <a:ln>
            <a:noFill/>
          </a:ln>
        </p:spPr>
      </p:pic>
      <p:sp>
        <p:nvSpPr>
          <p:cNvPr id="2796" name="Google Shape;2796;p127"/>
          <p:cNvSpPr txBox="1"/>
          <p:nvPr/>
        </p:nvSpPr>
        <p:spPr>
          <a:xfrm>
            <a:off x="3806892" y="9078057"/>
            <a:ext cx="12092472" cy="3416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000"/>
              <a:buFont typeface="Trebuchet MS"/>
              <a:buNone/>
            </a:pPr>
            <a:r>
              <a:rPr b="0" i="0" lang="en-US" sz="1800" u="none" cap="none" strike="noStrike">
                <a:solidFill>
                  <a:srgbClr val="5E5E5E"/>
                </a:solidFill>
                <a:latin typeface="Arial"/>
                <a:ea typeface="Arial"/>
                <a:cs typeface="Arial"/>
                <a:sym typeface="Arial"/>
              </a:rPr>
              <a:t>대규모 트랜스포머 모델을 위한 다중 노드 추론을 위한 FasterTransformer 과 Triton Inference Serve</a:t>
            </a:r>
            <a:endParaRPr b="0" i="0" sz="1800" u="none" cap="none" strike="noStrike">
              <a:solidFill>
                <a:srgbClr val="5E5E5E"/>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3"/>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0" lang="en-US" sz="4800"/>
              <a:t>DISTRIBUTED DATA PARALLEL - DDP</a:t>
            </a:r>
            <a:endParaRPr/>
          </a:p>
        </p:txBody>
      </p:sp>
      <p:sp>
        <p:nvSpPr>
          <p:cNvPr id="1233" name="Google Shape;1233;p13"/>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PyTorch Distributed Data Parallel</a:t>
            </a:r>
            <a:endParaRPr/>
          </a:p>
        </p:txBody>
      </p:sp>
      <p:pic>
        <p:nvPicPr>
          <p:cNvPr id="1234" name="Google Shape;1234;p13"/>
          <p:cNvPicPr preferRelativeResize="0"/>
          <p:nvPr/>
        </p:nvPicPr>
        <p:blipFill rotWithShape="1">
          <a:blip r:embed="rId3">
            <a:alphaModFix/>
          </a:blip>
          <a:srcRect b="0" l="0" r="0" t="0"/>
          <a:stretch/>
        </p:blipFill>
        <p:spPr>
          <a:xfrm>
            <a:off x="4676395" y="3122367"/>
            <a:ext cx="9270489" cy="60406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4"/>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0" lang="en-US" sz="4800"/>
              <a:t>DISTRIBUTED DATA PARALLEL - DDP</a:t>
            </a:r>
            <a:endParaRPr/>
          </a:p>
        </p:txBody>
      </p:sp>
      <p:sp>
        <p:nvSpPr>
          <p:cNvPr id="1241" name="Google Shape;1241;p14"/>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PyTorch Distributed Data Parallel</a:t>
            </a:r>
            <a:endParaRPr/>
          </a:p>
        </p:txBody>
      </p:sp>
      <p:pic>
        <p:nvPicPr>
          <p:cNvPr id="1242" name="Google Shape;1242;p14"/>
          <p:cNvPicPr preferRelativeResize="0"/>
          <p:nvPr/>
        </p:nvPicPr>
        <p:blipFill rotWithShape="1">
          <a:blip r:embed="rId3">
            <a:alphaModFix/>
          </a:blip>
          <a:srcRect b="0" l="0" r="0" t="0"/>
          <a:stretch/>
        </p:blipFill>
        <p:spPr>
          <a:xfrm>
            <a:off x="5721003" y="2652400"/>
            <a:ext cx="6448138" cy="6765919"/>
          </a:xfrm>
          <a:prstGeom prst="rect">
            <a:avLst/>
          </a:prstGeom>
          <a:noFill/>
          <a:ln>
            <a:noFill/>
          </a:ln>
        </p:spPr>
      </p:pic>
      <p:sp>
        <p:nvSpPr>
          <p:cNvPr id="1243" name="Google Shape;1243;p14"/>
          <p:cNvSpPr txBox="1"/>
          <p:nvPr/>
        </p:nvSpPr>
        <p:spPr>
          <a:xfrm>
            <a:off x="137160" y="9791336"/>
            <a:ext cx="9144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lt1"/>
                </a:solidFill>
                <a:latin typeface="Arial"/>
                <a:ea typeface="Arial"/>
                <a:cs typeface="Arial"/>
                <a:sym typeface="Arial"/>
                <a:hlinkClick r:id="rId4">
                  <a:extLst>
                    <a:ext uri="{A12FA001-AC4F-418D-AE19-62706E023703}">
                      <ahyp:hlinkClr val="tx"/>
                    </a:ext>
                  </a:extLst>
                </a:hlinkClick>
              </a:rPr>
              <a:t>https://pytorch.org/docs/stable/distributed.html</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5"/>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25925"/>
              <a:buNone/>
            </a:pPr>
            <a:r>
              <a:rPr lang="en-US"/>
              <a:t>이 방법은</a:t>
            </a:r>
            <a:r>
              <a:rPr b="0" lang="en-US" sz="6000"/>
              <a:t> 더 빨리 </a:t>
            </a:r>
            <a:r>
              <a:rPr lang="en-US"/>
              <a:t>학습</a:t>
            </a:r>
            <a:r>
              <a:rPr b="0" lang="en-US" sz="6000"/>
              <a:t>하는 데 도움이 되지만 </a:t>
            </a:r>
            <a:br>
              <a:rPr b="0" lang="en-US" sz="6000"/>
            </a:br>
            <a:r>
              <a:rPr b="0" lang="en-US" sz="6000"/>
              <a:t>메모리에는 도움이 되나요?</a:t>
            </a:r>
            <a:endParaRPr b="0" sz="6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6"/>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25925"/>
              <a:buNone/>
            </a:pPr>
            <a:r>
              <a:rPr lang="en-US"/>
              <a:t>DDP 오버헤드</a:t>
            </a:r>
            <a:br>
              <a:rPr lang="en-US"/>
            </a:br>
            <a:r>
              <a:rPr lang="en-US"/>
              <a:t> 복제 메모리에 대한 폭발적 증가</a:t>
            </a:r>
            <a:endParaRPr b="0" sz="6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7"/>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25925"/>
              <a:buNone/>
            </a:pPr>
            <a:r>
              <a:rPr lang="en-US"/>
              <a:t>GPU 메모리 절약</a:t>
            </a:r>
            <a:br>
              <a:rPr lang="en-US"/>
            </a:br>
            <a:r>
              <a:rPr lang="en-US"/>
              <a:t>샤드(SHARD) 데이터와 모델</a:t>
            </a:r>
            <a:endParaRPr b="0" sz="6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8"/>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0" lang="en-US" sz="4800"/>
              <a:t>DISTRIBUTED DATA PARALLEL - DDP</a:t>
            </a:r>
            <a:endParaRPr/>
          </a:p>
        </p:txBody>
      </p:sp>
      <p:sp>
        <p:nvSpPr>
          <p:cNvPr id="1268" name="Google Shape;1268;p18"/>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FairScale: 완전히 샤딩된 데이터 병렬 - FSDP</a:t>
            </a:r>
            <a:endParaRPr/>
          </a:p>
        </p:txBody>
      </p:sp>
      <p:pic>
        <p:nvPicPr>
          <p:cNvPr descr="Full Sharded Data Parallel graph" id="1269" name="Google Shape;1269;p18"/>
          <p:cNvPicPr preferRelativeResize="0"/>
          <p:nvPr/>
        </p:nvPicPr>
        <p:blipFill rotWithShape="1">
          <a:blip r:embed="rId3">
            <a:alphaModFix/>
          </a:blip>
          <a:srcRect b="0" l="0" r="0" t="0"/>
          <a:stretch/>
        </p:blipFill>
        <p:spPr>
          <a:xfrm>
            <a:off x="5488017" y="3015204"/>
            <a:ext cx="11891657" cy="5712357"/>
          </a:xfrm>
          <a:prstGeom prst="rect">
            <a:avLst/>
          </a:prstGeom>
          <a:noFill/>
          <a:ln>
            <a:noFill/>
          </a:ln>
        </p:spPr>
      </p:pic>
      <p:sp>
        <p:nvSpPr>
          <p:cNvPr id="1270" name="Google Shape;1270;p18"/>
          <p:cNvSpPr/>
          <p:nvPr/>
        </p:nvSpPr>
        <p:spPr>
          <a:xfrm rot="1812421">
            <a:off x="6906985" y="3762313"/>
            <a:ext cx="375557" cy="579665"/>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1" name="Google Shape;1271;p18"/>
          <p:cNvSpPr/>
          <p:nvPr/>
        </p:nvSpPr>
        <p:spPr>
          <a:xfrm rot="-2327308">
            <a:off x="6773634" y="7327386"/>
            <a:ext cx="375557" cy="579665"/>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2" name="Google Shape;1272;p18"/>
          <p:cNvSpPr txBox="1"/>
          <p:nvPr/>
        </p:nvSpPr>
        <p:spPr>
          <a:xfrm>
            <a:off x="288437" y="4632811"/>
            <a:ext cx="4890408" cy="292024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dk2"/>
                </a:solidFill>
                <a:latin typeface="Trebuchet MS"/>
                <a:ea typeface="Trebuchet MS"/>
                <a:cs typeface="Trebuchet MS"/>
                <a:sym typeface="Trebuchet MS"/>
              </a:rPr>
              <a:t>F각 GPU에 대해 다음을 수행:</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1334"/>
              </a:spcBef>
              <a:spcAft>
                <a:spcPts val="0"/>
              </a:spcAft>
              <a:buClr>
                <a:schemeClr val="dk1"/>
              </a:buClr>
              <a:buSzPts val="1600"/>
              <a:buFont typeface="Trebuchet MS"/>
              <a:buAutoNum type="arabicPeriod"/>
            </a:pPr>
            <a:r>
              <a:rPr b="0" i="0" lang="en-US" sz="1600" u="none" cap="none" strike="noStrike">
                <a:solidFill>
                  <a:schemeClr val="dk2"/>
                </a:solidFill>
                <a:latin typeface="Trebuchet MS"/>
                <a:ea typeface="Trebuchet MS"/>
                <a:cs typeface="Trebuchet MS"/>
                <a:sym typeface="Trebuchet MS"/>
              </a:rPr>
              <a:t>모델의 파편(Shard)를 가지고 옴</a:t>
            </a:r>
            <a:endParaRPr b="0" i="0" sz="1600" u="none" cap="none" strike="noStrike">
              <a:solidFill>
                <a:schemeClr val="dk2"/>
              </a:solidFill>
              <a:latin typeface="Trebuchet MS"/>
              <a:ea typeface="Trebuchet MS"/>
              <a:cs typeface="Trebuchet MS"/>
              <a:sym typeface="Trebuchet MS"/>
            </a:endParaRPr>
          </a:p>
          <a:p>
            <a:pPr indent="-342900" lvl="0" marL="342900" marR="0" rtl="0" algn="l">
              <a:lnSpc>
                <a:spcPct val="90000"/>
              </a:lnSpc>
              <a:spcBef>
                <a:spcPts val="1334"/>
              </a:spcBef>
              <a:spcAft>
                <a:spcPts val="0"/>
              </a:spcAft>
              <a:buClr>
                <a:schemeClr val="dk1"/>
              </a:buClr>
              <a:buSzPts val="1600"/>
              <a:buFont typeface="Trebuchet MS"/>
              <a:buAutoNum type="arabicPeriod"/>
            </a:pPr>
            <a:r>
              <a:rPr b="0" i="0" lang="en-US" sz="1600" u="none" cap="none" strike="noStrike">
                <a:solidFill>
                  <a:schemeClr val="dk2"/>
                </a:solidFill>
                <a:latin typeface="Trebuchet MS"/>
                <a:ea typeface="Trebuchet MS"/>
                <a:cs typeface="Trebuchet MS"/>
                <a:sym typeface="Trebuchet MS"/>
              </a:rPr>
              <a:t>데이터의 파편(shard)를 가지고 옴</a:t>
            </a:r>
            <a:endParaRPr b="0" i="0" sz="1600" u="none" cap="none" strike="noStrike">
              <a:solidFill>
                <a:schemeClr val="dk2"/>
              </a:solidFill>
              <a:latin typeface="Trebuchet MS"/>
              <a:ea typeface="Trebuchet MS"/>
              <a:cs typeface="Trebuchet MS"/>
              <a:sym typeface="Trebuchet MS"/>
            </a:endParaRPr>
          </a:p>
          <a:p>
            <a:pPr indent="-342900" lvl="0" marL="342900" marR="0" rtl="0" algn="l">
              <a:lnSpc>
                <a:spcPct val="90000"/>
              </a:lnSpc>
              <a:spcBef>
                <a:spcPts val="1334"/>
              </a:spcBef>
              <a:spcAft>
                <a:spcPts val="0"/>
              </a:spcAft>
              <a:buClr>
                <a:schemeClr val="dk1"/>
              </a:buClr>
              <a:buSzPts val="1600"/>
              <a:buFont typeface="Trebuchet MS"/>
              <a:buAutoNum type="arabicPeriod"/>
            </a:pPr>
            <a:r>
              <a:rPr b="0" i="0" lang="en-US" sz="1600" u="none" cap="none" strike="noStrike">
                <a:solidFill>
                  <a:schemeClr val="dk2"/>
                </a:solidFill>
                <a:latin typeface="Trebuchet MS"/>
                <a:ea typeface="Trebuchet MS"/>
                <a:cs typeface="Trebuchet MS"/>
                <a:sym typeface="Trebuchet MS"/>
              </a:rPr>
              <a:t>로컬 포워드 패스 : 다른 가중치(weight)들을 수집합니다</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1334"/>
              </a:spcBef>
              <a:spcAft>
                <a:spcPts val="0"/>
              </a:spcAft>
              <a:buClr>
                <a:schemeClr val="dk1"/>
              </a:buClr>
              <a:buSzPts val="1600"/>
              <a:buFont typeface="Trebuchet MS"/>
              <a:buAutoNum type="arabicPeriod"/>
            </a:pPr>
            <a:r>
              <a:rPr b="0" i="0" lang="en-US" sz="1600" u="none" cap="none" strike="noStrike">
                <a:solidFill>
                  <a:schemeClr val="dk2"/>
                </a:solidFill>
                <a:latin typeface="Trebuchet MS"/>
                <a:ea typeface="Trebuchet MS"/>
                <a:cs typeface="Trebuchet MS"/>
                <a:sym typeface="Trebuchet MS"/>
              </a:rPr>
              <a:t>로컬 백워드 패스 : 다른 곳에서 가중치(weight) 를 다시 수집합니다</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1334"/>
              </a:spcBef>
              <a:spcAft>
                <a:spcPts val="0"/>
              </a:spcAft>
              <a:buClr>
                <a:schemeClr val="dk1"/>
              </a:buClr>
              <a:buSzPts val="1600"/>
              <a:buFont typeface="Trebuchet MS"/>
              <a:buAutoNum type="arabicPeriod"/>
            </a:pPr>
            <a:r>
              <a:rPr b="0" i="0" lang="en-US" sz="1600" u="none" cap="none" strike="noStrike">
                <a:solidFill>
                  <a:schemeClr val="dk2"/>
                </a:solidFill>
                <a:latin typeface="Trebuchet MS"/>
                <a:ea typeface="Trebuchet MS"/>
                <a:cs typeface="Trebuchet MS"/>
                <a:sym typeface="Trebuchet MS"/>
              </a:rPr>
              <a:t>로컬 가중치(weight) 샤드 업데이트 : 기울기(gradient) 동기화</a:t>
            </a:r>
            <a:endParaRPr b="0" i="0" sz="1600" u="none" cap="none" strike="noStrike">
              <a:solidFill>
                <a:schemeClr val="lt1"/>
              </a:solidFill>
              <a:latin typeface="Arial"/>
              <a:ea typeface="Arial"/>
              <a:cs typeface="Arial"/>
              <a:sym typeface="Arial"/>
            </a:endParaRPr>
          </a:p>
        </p:txBody>
      </p:sp>
      <p:sp>
        <p:nvSpPr>
          <p:cNvPr id="1273" name="Google Shape;1273;p18"/>
          <p:cNvSpPr txBox="1"/>
          <p:nvPr/>
        </p:nvSpPr>
        <p:spPr>
          <a:xfrm>
            <a:off x="58164" y="9718253"/>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2"/>
                </a:solidFill>
                <a:latin typeface="Arial"/>
                <a:ea typeface="Arial"/>
                <a:cs typeface="Arial"/>
                <a:sym typeface="Arial"/>
              </a:rPr>
              <a:t>https://fairscale.readthedocs.io/en/stable/api/nn/fsdp.html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9"/>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0" lang="en-US" sz="4800"/>
              <a:t>DISTRIBUTED DATA PARALLEL - DDP</a:t>
            </a:r>
            <a:endParaRPr/>
          </a:p>
        </p:txBody>
      </p:sp>
      <p:sp>
        <p:nvSpPr>
          <p:cNvPr id="1280" name="Google Shape;1280;p19"/>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PyTorch: Fully Sharded Data Parallel (FSDP)를 위한 API 간소화</a:t>
            </a:r>
            <a:endParaRPr/>
          </a:p>
        </p:txBody>
      </p:sp>
      <p:pic>
        <p:nvPicPr>
          <p:cNvPr id="1281" name="Google Shape;1281;p19"/>
          <p:cNvPicPr preferRelativeResize="0"/>
          <p:nvPr/>
        </p:nvPicPr>
        <p:blipFill rotWithShape="1">
          <a:blip r:embed="rId3">
            <a:alphaModFix/>
          </a:blip>
          <a:srcRect b="0" l="0" r="0" t="0"/>
          <a:stretch/>
        </p:blipFill>
        <p:spPr>
          <a:xfrm>
            <a:off x="160020" y="3367252"/>
            <a:ext cx="10334974" cy="4759240"/>
          </a:xfrm>
          <a:prstGeom prst="rect">
            <a:avLst/>
          </a:prstGeom>
          <a:noFill/>
          <a:ln>
            <a:noFill/>
          </a:ln>
        </p:spPr>
      </p:pic>
      <p:sp>
        <p:nvSpPr>
          <p:cNvPr id="1282" name="Google Shape;1282;p19"/>
          <p:cNvSpPr txBox="1"/>
          <p:nvPr/>
        </p:nvSpPr>
        <p:spPr>
          <a:xfrm>
            <a:off x="160020" y="9767054"/>
            <a:ext cx="9144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2"/>
                </a:solidFill>
                <a:latin typeface="Arial"/>
                <a:ea typeface="Arial"/>
                <a:cs typeface="Arial"/>
                <a:sym typeface="Arial"/>
                <a:hlinkClick r:id="rId4">
                  <a:extLst>
                    <a:ext uri="{A12FA001-AC4F-418D-AE19-62706E023703}">
                      <ahyp:hlinkClr val="tx"/>
                    </a:ext>
                  </a:extLst>
                </a:hlinkClick>
              </a:rPr>
              <a:t>https://pytorch.org/blog/introducing-pytorch-fully-sharded-data-parallel-api/</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1283" name="Google Shape;1283;p19"/>
          <p:cNvPicPr preferRelativeResize="0"/>
          <p:nvPr/>
        </p:nvPicPr>
        <p:blipFill rotWithShape="1">
          <a:blip r:embed="rId5">
            <a:alphaModFix/>
          </a:blip>
          <a:srcRect b="0" l="0" r="0" t="0"/>
          <a:stretch/>
        </p:blipFill>
        <p:spPr>
          <a:xfrm>
            <a:off x="10784273" y="3118061"/>
            <a:ext cx="7244647" cy="4479607"/>
          </a:xfrm>
          <a:prstGeom prst="rect">
            <a:avLst/>
          </a:prstGeom>
          <a:noFill/>
          <a:ln>
            <a:noFill/>
          </a:ln>
        </p:spPr>
      </p:pic>
      <p:sp>
        <p:nvSpPr>
          <p:cNvPr id="1284" name="Google Shape;1284;p19"/>
          <p:cNvSpPr txBox="1"/>
          <p:nvPr/>
        </p:nvSpPr>
        <p:spPr>
          <a:xfrm>
            <a:off x="11422380" y="7477564"/>
            <a:ext cx="6705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6C6C6D"/>
                </a:solidFill>
                <a:latin typeface="Arial"/>
                <a:ea typeface="Arial"/>
                <a:cs typeface="Arial"/>
                <a:sym typeface="Arial"/>
              </a:rPr>
              <a:t>From 128 GPUs, further increase of the number of GPUs doesn’t affect the per-GPU throughput significantly.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2"/>
          <p:cNvSpPr txBox="1"/>
          <p:nvPr>
            <p:ph type="title"/>
          </p:nvPr>
        </p:nvSpPr>
        <p:spPr>
          <a:xfrm>
            <a:off x="736469" y="3969678"/>
            <a:ext cx="4500323" cy="234764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파트 2</a:t>
            </a:r>
            <a:endParaRPr/>
          </a:p>
        </p:txBody>
      </p:sp>
      <p:sp>
        <p:nvSpPr>
          <p:cNvPr id="958" name="Google Shape;958;p2"/>
          <p:cNvSpPr/>
          <p:nvPr/>
        </p:nvSpPr>
        <p:spPr>
          <a:xfrm>
            <a:off x="7369158" y="2058379"/>
            <a:ext cx="10423056" cy="6118593"/>
          </a:xfrm>
          <a:prstGeom prst="roundRect">
            <a:avLst>
              <a:gd fmla="val 16667" name="adj"/>
            </a:avLst>
          </a:prstGeom>
          <a:solidFill>
            <a:srgbClr val="F2F2F2"/>
          </a:solidFill>
          <a:ln cap="flat" cmpd="sng" w="25400">
            <a:solidFill>
              <a:srgbClr val="76B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9" name="Google Shape;959;p2"/>
          <p:cNvSpPr txBox="1"/>
          <p:nvPr/>
        </p:nvSpPr>
        <p:spPr>
          <a:xfrm>
            <a:off x="7636153" y="788461"/>
            <a:ext cx="9889067" cy="89562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76B900"/>
                </a:solidFill>
                <a:latin typeface="Arial"/>
                <a:ea typeface="Arial"/>
                <a:cs typeface="Arial"/>
                <a:sym typeface="Arial"/>
              </a:rPr>
              <a:t>대규모 분산 학습에 대한 고급 개념</a:t>
            </a:r>
            <a:endParaRPr b="0" i="0" sz="4000" u="none" cap="none" strike="noStrike">
              <a:solidFill>
                <a:srgbClr val="76B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76B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76B900"/>
                </a:solidFill>
                <a:latin typeface="Arial"/>
                <a:ea typeface="Arial"/>
                <a:cs typeface="Arial"/>
                <a:sym typeface="Arial"/>
              </a:rPr>
              <a:t>Lecture</a:t>
            </a:r>
            <a:endParaRPr b="0" i="0" sz="1400" u="none" cap="none" strike="noStrike">
              <a:solidFill>
                <a:srgbClr val="000000"/>
              </a:solidFill>
              <a:latin typeface="Arial"/>
              <a:ea typeface="Arial"/>
              <a:cs typeface="Arial"/>
              <a:sym typeface="Arial"/>
            </a:endParaRPr>
          </a:p>
          <a:p>
            <a:pPr indent="-571500" lvl="1" marL="1333470" marR="0" rtl="0" algn="l">
              <a:lnSpc>
                <a:spcPct val="100000"/>
              </a:lnSpc>
              <a:spcBef>
                <a:spcPts val="0"/>
              </a:spcBef>
              <a:spcAft>
                <a:spcPts val="0"/>
              </a:spcAft>
              <a:buClr>
                <a:srgbClr val="76B900"/>
              </a:buClr>
              <a:buSzPts val="4000"/>
              <a:buFont typeface="Arial"/>
              <a:buChar char="•"/>
            </a:pPr>
            <a:r>
              <a:rPr b="0" i="0" lang="en-US" sz="4000" u="none" cap="none" strike="noStrike">
                <a:solidFill>
                  <a:srgbClr val="76B900"/>
                </a:solidFill>
                <a:latin typeface="Arial"/>
                <a:ea typeface="Arial"/>
                <a:cs typeface="Arial"/>
                <a:sym typeface="Arial"/>
              </a:rPr>
              <a:t>분산데이터병렬화– DDP</a:t>
            </a:r>
            <a:endParaRPr b="0" i="0" sz="1400" u="none" cap="none" strike="noStrike">
              <a:solidFill>
                <a:srgbClr val="000000"/>
              </a:solidFill>
              <a:latin typeface="Arial"/>
              <a:ea typeface="Arial"/>
              <a:cs typeface="Arial"/>
              <a:sym typeface="Arial"/>
            </a:endParaRPr>
          </a:p>
          <a:p>
            <a:pPr indent="-571500" lvl="1" marL="1333470" marR="0" rtl="0" algn="l">
              <a:lnSpc>
                <a:spcPct val="100000"/>
              </a:lnSpc>
              <a:spcBef>
                <a:spcPts val="0"/>
              </a:spcBef>
              <a:spcAft>
                <a:spcPts val="0"/>
              </a:spcAft>
              <a:buClr>
                <a:srgbClr val="76B900"/>
              </a:buClr>
              <a:buSzPts val="4000"/>
              <a:buFont typeface="Arial"/>
              <a:buChar char="•"/>
            </a:pPr>
            <a:r>
              <a:rPr b="0" i="0" lang="en-US" sz="4000" u="none" cap="none" strike="noStrike">
                <a:solidFill>
                  <a:srgbClr val="76B900"/>
                </a:solidFill>
                <a:latin typeface="Arial"/>
                <a:ea typeface="Arial"/>
                <a:cs typeface="Arial"/>
                <a:sym typeface="Arial"/>
              </a:rPr>
              <a:t>샤드(Sharded) 데이터</a:t>
            </a:r>
            <a:endParaRPr b="0" i="0" sz="4000" u="none" cap="none" strike="noStrike">
              <a:solidFill>
                <a:srgbClr val="76B900"/>
              </a:solidFill>
              <a:latin typeface="Arial"/>
              <a:ea typeface="Arial"/>
              <a:cs typeface="Arial"/>
              <a:sym typeface="Arial"/>
            </a:endParaRPr>
          </a:p>
          <a:p>
            <a:pPr indent="-571500" lvl="1" marL="1333470" marR="0" rtl="0" algn="l">
              <a:lnSpc>
                <a:spcPct val="100000"/>
              </a:lnSpc>
              <a:spcBef>
                <a:spcPts val="0"/>
              </a:spcBef>
              <a:spcAft>
                <a:spcPts val="0"/>
              </a:spcAft>
              <a:buClr>
                <a:srgbClr val="76B900"/>
              </a:buClr>
              <a:buSzPts val="4000"/>
              <a:buFont typeface="Arial"/>
              <a:buChar char="•"/>
            </a:pPr>
            <a:r>
              <a:rPr b="0" i="0" lang="en-US" sz="4000" u="none" cap="none" strike="noStrike">
                <a:solidFill>
                  <a:srgbClr val="76B900"/>
                </a:solidFill>
                <a:latin typeface="Arial"/>
                <a:ea typeface="Arial"/>
                <a:cs typeface="Arial"/>
                <a:sym typeface="Arial"/>
              </a:rPr>
              <a:t>텐서/파이프라인 병렬화</a:t>
            </a:r>
            <a:endParaRPr b="0" i="0" sz="4000" u="none" cap="none" strike="noStrike">
              <a:solidFill>
                <a:srgbClr val="76B900"/>
              </a:solidFill>
              <a:latin typeface="Arial"/>
              <a:ea typeface="Arial"/>
              <a:cs typeface="Arial"/>
              <a:sym typeface="Arial"/>
            </a:endParaRPr>
          </a:p>
          <a:p>
            <a:pPr indent="-571500" lvl="1" marL="1333470" marR="0" rtl="0" algn="l">
              <a:lnSpc>
                <a:spcPct val="100000"/>
              </a:lnSpc>
              <a:spcBef>
                <a:spcPts val="0"/>
              </a:spcBef>
              <a:spcAft>
                <a:spcPts val="0"/>
              </a:spcAft>
              <a:buClr>
                <a:srgbClr val="76B900"/>
              </a:buClr>
              <a:buSzPts val="4000"/>
              <a:buFont typeface="Arial"/>
              <a:buChar char="•"/>
            </a:pPr>
            <a:r>
              <a:rPr b="0" i="0" lang="en-US" sz="4000" u="none" cap="none" strike="noStrike">
                <a:solidFill>
                  <a:srgbClr val="76B900"/>
                </a:solidFill>
                <a:latin typeface="Arial"/>
                <a:ea typeface="Arial"/>
                <a:cs typeface="Arial"/>
                <a:sym typeface="Arial"/>
              </a:rPr>
              <a:t>시퀀스 병렬화</a:t>
            </a:r>
            <a:endParaRPr b="0" i="0" sz="4000" u="none" cap="none" strike="noStrike">
              <a:solidFill>
                <a:srgbClr val="76B900"/>
              </a:solidFill>
              <a:latin typeface="Arial"/>
              <a:ea typeface="Arial"/>
              <a:cs typeface="Arial"/>
              <a:sym typeface="Arial"/>
            </a:endParaRPr>
          </a:p>
          <a:p>
            <a:pPr indent="-571500" lvl="1" marL="1333470" marR="0" rtl="0" algn="l">
              <a:lnSpc>
                <a:spcPct val="100000"/>
              </a:lnSpc>
              <a:spcBef>
                <a:spcPts val="0"/>
              </a:spcBef>
              <a:spcAft>
                <a:spcPts val="0"/>
              </a:spcAft>
              <a:buClr>
                <a:srgbClr val="76B900"/>
              </a:buClr>
              <a:buSzPts val="4000"/>
              <a:buFont typeface="Arial"/>
              <a:buChar char="•"/>
            </a:pPr>
            <a:r>
              <a:rPr b="0" i="0" lang="en-US" sz="4000" u="none" cap="none" strike="noStrike">
                <a:solidFill>
                  <a:srgbClr val="76B900"/>
                </a:solidFill>
                <a:latin typeface="Arial"/>
                <a:ea typeface="Arial"/>
                <a:cs typeface="Arial"/>
                <a:sym typeface="Arial"/>
              </a:rPr>
              <a:t>활성화 체크포인트</a:t>
            </a:r>
            <a:endParaRPr b="0" i="0" sz="4000" u="none" cap="none" strike="noStrike">
              <a:solidFill>
                <a:srgbClr val="76B900"/>
              </a:solidFill>
              <a:latin typeface="Arial"/>
              <a:ea typeface="Arial"/>
              <a:cs typeface="Arial"/>
              <a:sym typeface="Arial"/>
            </a:endParaRPr>
          </a:p>
          <a:p>
            <a:pPr indent="-571500" lvl="1" marL="1333470" marR="0" rtl="0" algn="l">
              <a:lnSpc>
                <a:spcPct val="100000"/>
              </a:lnSpc>
              <a:spcBef>
                <a:spcPts val="0"/>
              </a:spcBef>
              <a:spcAft>
                <a:spcPts val="0"/>
              </a:spcAft>
              <a:buClr>
                <a:srgbClr val="76B900"/>
              </a:buClr>
              <a:buSzPts val="4000"/>
              <a:buFont typeface="Arial"/>
              <a:buChar char="•"/>
            </a:pPr>
            <a:r>
              <a:rPr b="0" i="0" lang="en-US" sz="4000" u="none" cap="none" strike="noStrike">
                <a:solidFill>
                  <a:srgbClr val="76B900"/>
                </a:solidFill>
                <a:latin typeface="Arial"/>
                <a:ea typeface="Arial"/>
                <a:cs typeface="Arial"/>
                <a:sym typeface="Arial"/>
              </a:rPr>
              <a:t>오프로드</a:t>
            </a:r>
            <a:endParaRPr b="0" i="0" sz="4000" u="none" cap="none" strike="noStrike">
              <a:solidFill>
                <a:srgbClr val="76B900"/>
              </a:solidFill>
              <a:latin typeface="Arial"/>
              <a:ea typeface="Arial"/>
              <a:cs typeface="Arial"/>
              <a:sym typeface="Arial"/>
            </a:endParaRPr>
          </a:p>
          <a:p>
            <a:pPr indent="-571500" lvl="1" marL="1333470" marR="0" rtl="0" algn="l">
              <a:lnSpc>
                <a:spcPct val="100000"/>
              </a:lnSpc>
              <a:spcBef>
                <a:spcPts val="0"/>
              </a:spcBef>
              <a:spcAft>
                <a:spcPts val="0"/>
              </a:spcAft>
              <a:buClr>
                <a:srgbClr val="76B900"/>
              </a:buClr>
              <a:buSzPts val="4000"/>
              <a:buFont typeface="Arial"/>
              <a:buChar char="•"/>
            </a:pPr>
            <a:r>
              <a:rPr b="0" i="0" lang="en-US" sz="4000" u="none" cap="none" strike="noStrike">
                <a:solidFill>
                  <a:srgbClr val="76B900"/>
                </a:solidFill>
                <a:latin typeface="Arial"/>
                <a:ea typeface="Arial"/>
                <a:cs typeface="Arial"/>
                <a:sym typeface="Arial"/>
              </a:rPr>
              <a:t>Mixture of Experts</a:t>
            </a:r>
            <a:endParaRPr b="0" i="0" sz="1400" u="none" cap="none" strike="noStrike">
              <a:solidFill>
                <a:srgbClr val="000000"/>
              </a:solidFill>
              <a:latin typeface="Arial"/>
              <a:ea typeface="Arial"/>
              <a:cs typeface="Arial"/>
              <a:sym typeface="Arial"/>
            </a:endParaRPr>
          </a:p>
          <a:p>
            <a:pPr indent="-571500" lvl="1" marL="1333470" marR="0" rtl="0" algn="l">
              <a:lnSpc>
                <a:spcPct val="100000"/>
              </a:lnSpc>
              <a:spcBef>
                <a:spcPts val="0"/>
              </a:spcBef>
              <a:spcAft>
                <a:spcPts val="0"/>
              </a:spcAft>
              <a:buClr>
                <a:srgbClr val="76B900"/>
              </a:buClr>
              <a:buSzPts val="4000"/>
              <a:buFont typeface="Arial"/>
              <a:buChar char="•"/>
            </a:pPr>
            <a:r>
              <a:rPr b="0" i="0" lang="en-US" sz="4000" u="none" cap="none" strike="noStrike">
                <a:solidFill>
                  <a:srgbClr val="76B900"/>
                </a:solidFill>
                <a:latin typeface="Arial"/>
                <a:ea typeface="Arial"/>
                <a:cs typeface="Arial"/>
                <a:sym typeface="Arial"/>
              </a:rPr>
              <a:t>콜렉티브 커뮤니케이션</a:t>
            </a:r>
            <a:endParaRPr b="0" i="0" sz="4000" u="none" cap="none" strike="noStrike">
              <a:solidFill>
                <a:srgbClr val="76B900"/>
              </a:solidFill>
              <a:latin typeface="Arial"/>
              <a:ea typeface="Arial"/>
              <a:cs typeface="Arial"/>
              <a:sym typeface="Arial"/>
            </a:endParaRPr>
          </a:p>
          <a:p>
            <a:pPr indent="-571500" lvl="1" marL="1333470" marR="0" rtl="0" algn="l">
              <a:lnSpc>
                <a:spcPct val="100000"/>
              </a:lnSpc>
              <a:spcBef>
                <a:spcPts val="0"/>
              </a:spcBef>
              <a:spcAft>
                <a:spcPts val="0"/>
              </a:spcAft>
              <a:buClr>
                <a:srgbClr val="76B900"/>
              </a:buClr>
              <a:buSzPts val="4000"/>
              <a:buFont typeface="Arial"/>
              <a:buChar char="•"/>
            </a:pPr>
            <a:r>
              <a:rPr b="0" i="0" lang="en-US" sz="4000" u="none" cap="none" strike="noStrike">
                <a:solidFill>
                  <a:srgbClr val="76B900"/>
                </a:solidFill>
                <a:latin typeface="Arial"/>
                <a:ea typeface="Arial"/>
                <a:cs typeface="Arial"/>
                <a:sym typeface="Arial"/>
              </a:rPr>
              <a:t>하드웨어 디자인</a:t>
            </a:r>
            <a:endParaRPr b="0" i="0" sz="4000" u="none" cap="none" strike="noStrike">
              <a:solidFill>
                <a:srgbClr val="76B900"/>
              </a:solidFill>
              <a:latin typeface="Arial"/>
              <a:ea typeface="Arial"/>
              <a:cs typeface="Arial"/>
              <a:sym typeface="Arial"/>
            </a:endParaRPr>
          </a:p>
          <a:p>
            <a:pPr indent="-571500" lvl="0" marL="571500" marR="0" rtl="0" algn="l">
              <a:lnSpc>
                <a:spcPct val="100000"/>
              </a:lnSpc>
              <a:spcBef>
                <a:spcPts val="0"/>
              </a:spcBef>
              <a:spcAft>
                <a:spcPts val="0"/>
              </a:spcAft>
              <a:buClr>
                <a:srgbClr val="76B900"/>
              </a:buClr>
              <a:buSzPts val="4000"/>
              <a:buFont typeface="Arial"/>
              <a:buChar char="•"/>
            </a:pPr>
            <a:r>
              <a:rPr b="0" i="0" lang="en-US" sz="4000" u="none" cap="none" strike="noStrike">
                <a:solidFill>
                  <a:srgbClr val="76B900"/>
                </a:solidFill>
                <a:latin typeface="Arial"/>
                <a:ea typeface="Arial"/>
                <a:cs typeface="Arial"/>
                <a:sym typeface="Arial"/>
              </a:rPr>
              <a:t>Lab</a:t>
            </a:r>
            <a:endParaRPr b="0" i="0" sz="1400" u="none" cap="none" strike="noStrike">
              <a:solidFill>
                <a:srgbClr val="000000"/>
              </a:solidFill>
              <a:latin typeface="Arial"/>
              <a:ea typeface="Arial"/>
              <a:cs typeface="Arial"/>
              <a:sym typeface="Arial"/>
            </a:endParaRPr>
          </a:p>
          <a:p>
            <a:pPr indent="-571500" lvl="1" marL="1333470" marR="0" rtl="0" algn="l">
              <a:lnSpc>
                <a:spcPct val="100000"/>
              </a:lnSpc>
              <a:spcBef>
                <a:spcPts val="0"/>
              </a:spcBef>
              <a:spcAft>
                <a:spcPts val="0"/>
              </a:spcAft>
              <a:buClr>
                <a:srgbClr val="86D000"/>
              </a:buClr>
              <a:buSzPts val="2800"/>
              <a:buFont typeface="Arial"/>
              <a:buChar char="•"/>
            </a:pPr>
            <a:r>
              <a:rPr b="0" i="0" lang="en-US" sz="2800" u="none" cap="none" strike="noStrike">
                <a:solidFill>
                  <a:srgbClr val="86D000"/>
                </a:solidFill>
                <a:latin typeface="Arial"/>
                <a:ea typeface="Arial"/>
                <a:cs typeface="Arial"/>
                <a:sym typeface="Arial"/>
              </a:rPr>
              <a:t>컴퓨터 비전을 위한 멀티 노드 분산 학습</a:t>
            </a:r>
            <a:endParaRPr b="0" i="0" sz="2800" u="none" cap="none" strike="noStrike">
              <a:solidFill>
                <a:srgbClr val="86D000"/>
              </a:solidFill>
              <a:latin typeface="Arial"/>
              <a:ea typeface="Arial"/>
              <a:cs typeface="Arial"/>
              <a:sym typeface="Arial"/>
            </a:endParaRPr>
          </a:p>
          <a:p>
            <a:pPr indent="-571500" lvl="1" marL="1333470" marR="0" rtl="0" algn="l">
              <a:lnSpc>
                <a:spcPct val="100000"/>
              </a:lnSpc>
              <a:spcBef>
                <a:spcPts val="0"/>
              </a:spcBef>
              <a:spcAft>
                <a:spcPts val="0"/>
              </a:spcAft>
              <a:buClr>
                <a:srgbClr val="86D000"/>
              </a:buClr>
              <a:buSzPts val="2800"/>
              <a:buFont typeface="Arial"/>
              <a:buChar char="•"/>
            </a:pPr>
            <a:r>
              <a:rPr b="0" i="0" lang="en-US" sz="2800" u="none" cap="none" strike="noStrike">
                <a:solidFill>
                  <a:srgbClr val="86D000"/>
                </a:solidFill>
                <a:latin typeface="Arial"/>
                <a:ea typeface="Arial"/>
                <a:cs typeface="Arial"/>
                <a:sym typeface="Arial"/>
              </a:rPr>
              <a:t>Mixture of Experts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20"/>
          <p:cNvSpPr txBox="1"/>
          <p:nvPr>
            <p:ph type="title"/>
          </p:nvPr>
        </p:nvSpPr>
        <p:spPr>
          <a:xfrm>
            <a:off x="830580" y="1102044"/>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샤딩된 데이터 병렬화</a:t>
            </a:r>
            <a:endParaRPr/>
          </a:p>
        </p:txBody>
      </p:sp>
      <p:sp>
        <p:nvSpPr>
          <p:cNvPr id="1291" name="Google Shape;1291;p20"/>
          <p:cNvSpPr txBox="1"/>
          <p:nvPr>
            <p:ph idx="2" type="body"/>
          </p:nvPr>
        </p:nvSpPr>
        <p:spPr>
          <a:xfrm>
            <a:off x="830580" y="2025229"/>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ZeRO: 제로 중복 최적화 (Zero Redundancy Optimizer)</a:t>
            </a:r>
            <a:endParaRPr/>
          </a:p>
        </p:txBody>
      </p:sp>
      <p:pic>
        <p:nvPicPr>
          <p:cNvPr descr="ZeRO Explained | Papers With Code" id="1292" name="Google Shape;1292;p20"/>
          <p:cNvPicPr preferRelativeResize="0"/>
          <p:nvPr>
            <p:ph idx="1" type="body"/>
          </p:nvPr>
        </p:nvPicPr>
        <p:blipFill rotWithShape="1">
          <a:blip r:embed="rId3">
            <a:alphaModFix/>
          </a:blip>
          <a:srcRect b="0" l="0" r="0" t="0"/>
          <a:stretch/>
        </p:blipFill>
        <p:spPr>
          <a:xfrm>
            <a:off x="4019221" y="4389128"/>
            <a:ext cx="9003359" cy="5031222"/>
          </a:xfrm>
          <a:prstGeom prst="rect">
            <a:avLst/>
          </a:prstGeom>
          <a:noFill/>
          <a:ln>
            <a:noFill/>
          </a:ln>
        </p:spPr>
      </p:pic>
      <p:sp>
        <p:nvSpPr>
          <p:cNvPr id="1293" name="Google Shape;1293;p20"/>
          <p:cNvSpPr/>
          <p:nvPr/>
        </p:nvSpPr>
        <p:spPr>
          <a:xfrm>
            <a:off x="12618720" y="3715073"/>
            <a:ext cx="601934" cy="505747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294" name="Google Shape;1294;p20"/>
          <p:cNvPicPr preferRelativeResize="0"/>
          <p:nvPr/>
        </p:nvPicPr>
        <p:blipFill rotWithShape="1">
          <a:blip r:embed="rId4">
            <a:alphaModFix/>
          </a:blip>
          <a:srcRect b="0" l="0" r="0" t="0"/>
          <a:stretch/>
        </p:blipFill>
        <p:spPr>
          <a:xfrm>
            <a:off x="15704009" y="96348"/>
            <a:ext cx="2506405" cy="1114809"/>
          </a:xfrm>
          <a:prstGeom prst="rect">
            <a:avLst/>
          </a:prstGeom>
          <a:noFill/>
          <a:ln>
            <a:noFill/>
          </a:ln>
        </p:spPr>
      </p:pic>
      <p:sp>
        <p:nvSpPr>
          <p:cNvPr id="1295" name="Google Shape;1295;p20"/>
          <p:cNvSpPr txBox="1"/>
          <p:nvPr/>
        </p:nvSpPr>
        <p:spPr>
          <a:xfrm>
            <a:off x="411480" y="3134692"/>
            <a:ext cx="17798934" cy="7078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2"/>
              </a:buClr>
              <a:buSzPts val="2000"/>
              <a:buFont typeface="Arial"/>
              <a:buChar char="•"/>
            </a:pPr>
            <a:r>
              <a:rPr b="0" i="0" lang="en-US" sz="2000" u="none" cap="none" strike="noStrike">
                <a:solidFill>
                  <a:schemeClr val="dk2"/>
                </a:solidFill>
                <a:latin typeface="Arial"/>
                <a:ea typeface="Arial"/>
                <a:cs typeface="Arial"/>
                <a:sym typeface="Arial"/>
              </a:rPr>
              <a:t>ZeRO 데이터 병렬 프로세스 간의 중복을 제거합니다.</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2"/>
              </a:buClr>
              <a:buSzPts val="2000"/>
              <a:buFont typeface="Arial"/>
              <a:buChar char="•"/>
            </a:pPr>
            <a:r>
              <a:rPr b="0" i="0" lang="en-US" sz="2000" u="none" cap="none" strike="noStrike">
                <a:solidFill>
                  <a:schemeClr val="dk2"/>
                </a:solidFill>
                <a:latin typeface="Arial"/>
                <a:ea typeface="Arial"/>
                <a:cs typeface="Arial"/>
                <a:sym typeface="Arial"/>
              </a:rPr>
              <a:t>옵티마이저 상태, 그레디언트, 파라미터 (3단계)를 파티셔닝하여 점진적인 메모리 절감 및 통신 볼륨을 실현할 수 있습니다.</a:t>
            </a:r>
            <a:endParaRPr b="0" i="0" sz="2000" u="none" cap="none" strike="noStrik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21"/>
          <p:cNvSpPr txBox="1"/>
          <p:nvPr>
            <p:ph type="title"/>
          </p:nvPr>
        </p:nvSpPr>
        <p:spPr>
          <a:xfrm>
            <a:off x="830580" y="1102044"/>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샤딩된 데이터 병렬화</a:t>
            </a:r>
            <a:endParaRPr/>
          </a:p>
        </p:txBody>
      </p:sp>
      <p:sp>
        <p:nvSpPr>
          <p:cNvPr id="1302" name="Google Shape;1302;p21"/>
          <p:cNvSpPr txBox="1"/>
          <p:nvPr>
            <p:ph idx="2" type="body"/>
          </p:nvPr>
        </p:nvSpPr>
        <p:spPr>
          <a:xfrm>
            <a:off x="830580" y="2025229"/>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ZeRO: 1 단계</a:t>
            </a:r>
            <a:endParaRPr/>
          </a:p>
        </p:txBody>
      </p:sp>
      <p:pic>
        <p:nvPicPr>
          <p:cNvPr descr="ZeRO Explained | Papers With Code" id="1303" name="Google Shape;1303;p21"/>
          <p:cNvPicPr preferRelativeResize="0"/>
          <p:nvPr>
            <p:ph idx="1" type="body"/>
          </p:nvPr>
        </p:nvPicPr>
        <p:blipFill rotWithShape="1">
          <a:blip r:embed="rId3">
            <a:alphaModFix/>
          </a:blip>
          <a:srcRect b="0" l="0" r="0" t="0"/>
          <a:stretch/>
        </p:blipFill>
        <p:spPr>
          <a:xfrm>
            <a:off x="4019221" y="4389128"/>
            <a:ext cx="9003359" cy="5031222"/>
          </a:xfrm>
          <a:prstGeom prst="rect">
            <a:avLst/>
          </a:prstGeom>
          <a:noFill/>
          <a:ln>
            <a:noFill/>
          </a:ln>
        </p:spPr>
      </p:pic>
      <p:sp>
        <p:nvSpPr>
          <p:cNvPr id="1304" name="Google Shape;1304;p21"/>
          <p:cNvSpPr/>
          <p:nvPr/>
        </p:nvSpPr>
        <p:spPr>
          <a:xfrm>
            <a:off x="12618720" y="3715073"/>
            <a:ext cx="601934" cy="505747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05" name="Google Shape;1305;p21"/>
          <p:cNvPicPr preferRelativeResize="0"/>
          <p:nvPr/>
        </p:nvPicPr>
        <p:blipFill rotWithShape="1">
          <a:blip r:embed="rId4">
            <a:alphaModFix/>
          </a:blip>
          <a:srcRect b="0" l="0" r="0" t="0"/>
          <a:stretch/>
        </p:blipFill>
        <p:spPr>
          <a:xfrm>
            <a:off x="15704009" y="96348"/>
            <a:ext cx="2506405" cy="1114809"/>
          </a:xfrm>
          <a:prstGeom prst="rect">
            <a:avLst/>
          </a:prstGeom>
          <a:noFill/>
          <a:ln>
            <a:noFill/>
          </a:ln>
        </p:spPr>
      </p:pic>
      <p:sp>
        <p:nvSpPr>
          <p:cNvPr id="1306" name="Google Shape;1306;p21"/>
          <p:cNvSpPr/>
          <p:nvPr/>
        </p:nvSpPr>
        <p:spPr>
          <a:xfrm>
            <a:off x="4312920" y="6797040"/>
            <a:ext cx="9433560" cy="207264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
          <p:cNvSpPr txBox="1"/>
          <p:nvPr>
            <p:ph type="title"/>
          </p:nvPr>
        </p:nvSpPr>
        <p:spPr>
          <a:xfrm>
            <a:off x="830580" y="1102044"/>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샤딩된 데이터 병렬화</a:t>
            </a:r>
            <a:endParaRPr/>
          </a:p>
        </p:txBody>
      </p:sp>
      <p:sp>
        <p:nvSpPr>
          <p:cNvPr id="1313" name="Google Shape;1313;p22"/>
          <p:cNvSpPr txBox="1"/>
          <p:nvPr>
            <p:ph idx="2" type="body"/>
          </p:nvPr>
        </p:nvSpPr>
        <p:spPr>
          <a:xfrm>
            <a:off x="830580" y="2025229"/>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ZeRO: 2 단계</a:t>
            </a:r>
            <a:endParaRPr/>
          </a:p>
        </p:txBody>
      </p:sp>
      <p:pic>
        <p:nvPicPr>
          <p:cNvPr descr="ZeRO Explained | Papers With Code" id="1314" name="Google Shape;1314;p22"/>
          <p:cNvPicPr preferRelativeResize="0"/>
          <p:nvPr>
            <p:ph idx="1" type="body"/>
          </p:nvPr>
        </p:nvPicPr>
        <p:blipFill rotWithShape="1">
          <a:blip r:embed="rId3">
            <a:alphaModFix/>
          </a:blip>
          <a:srcRect b="0" l="0" r="0" t="0"/>
          <a:stretch/>
        </p:blipFill>
        <p:spPr>
          <a:xfrm>
            <a:off x="4019221" y="4389128"/>
            <a:ext cx="9003359" cy="5031222"/>
          </a:xfrm>
          <a:prstGeom prst="rect">
            <a:avLst/>
          </a:prstGeom>
          <a:noFill/>
          <a:ln>
            <a:noFill/>
          </a:ln>
        </p:spPr>
      </p:pic>
      <p:sp>
        <p:nvSpPr>
          <p:cNvPr id="1315" name="Google Shape;1315;p22"/>
          <p:cNvSpPr/>
          <p:nvPr/>
        </p:nvSpPr>
        <p:spPr>
          <a:xfrm>
            <a:off x="12618720" y="3715073"/>
            <a:ext cx="601934" cy="505747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16" name="Google Shape;1316;p22"/>
          <p:cNvPicPr preferRelativeResize="0"/>
          <p:nvPr/>
        </p:nvPicPr>
        <p:blipFill rotWithShape="1">
          <a:blip r:embed="rId4">
            <a:alphaModFix/>
          </a:blip>
          <a:srcRect b="0" l="0" r="0" t="0"/>
          <a:stretch/>
        </p:blipFill>
        <p:spPr>
          <a:xfrm>
            <a:off x="15704009" y="96348"/>
            <a:ext cx="2506405" cy="1114809"/>
          </a:xfrm>
          <a:prstGeom prst="rect">
            <a:avLst/>
          </a:prstGeom>
          <a:noFill/>
          <a:ln>
            <a:noFill/>
          </a:ln>
        </p:spPr>
      </p:pic>
      <p:sp>
        <p:nvSpPr>
          <p:cNvPr id="1317" name="Google Shape;1317;p22"/>
          <p:cNvSpPr/>
          <p:nvPr/>
        </p:nvSpPr>
        <p:spPr>
          <a:xfrm>
            <a:off x="4312920" y="7612380"/>
            <a:ext cx="9433560" cy="1257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3"/>
          <p:cNvSpPr txBox="1"/>
          <p:nvPr>
            <p:ph type="title"/>
          </p:nvPr>
        </p:nvSpPr>
        <p:spPr>
          <a:xfrm>
            <a:off x="830580" y="1102044"/>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샤딩된 데이터 병렬화</a:t>
            </a:r>
            <a:endParaRPr/>
          </a:p>
        </p:txBody>
      </p:sp>
      <p:sp>
        <p:nvSpPr>
          <p:cNvPr id="1324" name="Google Shape;1324;p23"/>
          <p:cNvSpPr txBox="1"/>
          <p:nvPr>
            <p:ph idx="2" type="body"/>
          </p:nvPr>
        </p:nvSpPr>
        <p:spPr>
          <a:xfrm>
            <a:off x="830580" y="2025229"/>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ZeRO: 3 단계</a:t>
            </a:r>
            <a:endParaRPr/>
          </a:p>
        </p:txBody>
      </p:sp>
      <p:pic>
        <p:nvPicPr>
          <p:cNvPr descr="ZeRO Explained | Papers With Code" id="1325" name="Google Shape;1325;p23"/>
          <p:cNvPicPr preferRelativeResize="0"/>
          <p:nvPr>
            <p:ph idx="1" type="body"/>
          </p:nvPr>
        </p:nvPicPr>
        <p:blipFill rotWithShape="1">
          <a:blip r:embed="rId3">
            <a:alphaModFix/>
          </a:blip>
          <a:srcRect b="0" l="0" r="0" t="0"/>
          <a:stretch/>
        </p:blipFill>
        <p:spPr>
          <a:xfrm>
            <a:off x="4019221" y="4389128"/>
            <a:ext cx="9003359" cy="5031222"/>
          </a:xfrm>
          <a:prstGeom prst="rect">
            <a:avLst/>
          </a:prstGeom>
          <a:noFill/>
          <a:ln>
            <a:noFill/>
          </a:ln>
        </p:spPr>
      </p:pic>
      <p:sp>
        <p:nvSpPr>
          <p:cNvPr id="1326" name="Google Shape;1326;p23"/>
          <p:cNvSpPr/>
          <p:nvPr/>
        </p:nvSpPr>
        <p:spPr>
          <a:xfrm>
            <a:off x="12618720" y="3715073"/>
            <a:ext cx="601934" cy="505747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27" name="Google Shape;1327;p23"/>
          <p:cNvPicPr preferRelativeResize="0"/>
          <p:nvPr/>
        </p:nvPicPr>
        <p:blipFill rotWithShape="1">
          <a:blip r:embed="rId4">
            <a:alphaModFix/>
          </a:blip>
          <a:srcRect b="0" l="0" r="0" t="0"/>
          <a:stretch/>
        </p:blipFill>
        <p:spPr>
          <a:xfrm>
            <a:off x="15704009" y="96348"/>
            <a:ext cx="2506405" cy="11148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24"/>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400"/>
              <a:buNone/>
            </a:pPr>
            <a:r>
              <a:rPr b="0" lang="en-US" sz="6000"/>
              <a:t>무한 확장이 가능합니까?</a:t>
            </a:r>
            <a:endParaRPr b="0" sz="6000"/>
          </a:p>
        </p:txBody>
      </p:sp>
      <p:sp>
        <p:nvSpPr>
          <p:cNvPr id="1334" name="Google Shape;1334;p24"/>
          <p:cNvSpPr txBox="1"/>
          <p:nvPr/>
        </p:nvSpPr>
        <p:spPr>
          <a:xfrm>
            <a:off x="6917629" y="6422290"/>
            <a:ext cx="3713068" cy="1168461"/>
          </a:xfrm>
          <a:prstGeom prst="rect">
            <a:avLst/>
          </a:prstGeom>
          <a:blipFill rotWithShape="1">
            <a:blip r:embed="rId3">
              <a:alphaModFix/>
            </a:blip>
            <a:stretch>
              <a:fillRect b="-2614" l="0" r="0" t="-156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5"/>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400"/>
              <a:buNone/>
            </a:pPr>
            <a:r>
              <a:rPr b="0" lang="en-US" sz="6000"/>
              <a:t>배치 크기 증가에 의존합니다.</a:t>
            </a:r>
            <a:endParaRPr b="0" sz="6000"/>
          </a:p>
        </p:txBody>
      </p:sp>
      <p:sp>
        <p:nvSpPr>
          <p:cNvPr id="1341" name="Google Shape;1341;p25"/>
          <p:cNvSpPr txBox="1"/>
          <p:nvPr/>
        </p:nvSpPr>
        <p:spPr>
          <a:xfrm>
            <a:off x="6917629" y="6422290"/>
            <a:ext cx="3713068" cy="1168461"/>
          </a:xfrm>
          <a:prstGeom prst="rect">
            <a:avLst/>
          </a:prstGeom>
          <a:blipFill rotWithShape="1">
            <a:blip r:embed="rId3">
              <a:alphaModFix/>
            </a:blip>
            <a:stretch>
              <a:fillRect b="-2614" l="0" r="0" t="-156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6"/>
          <p:cNvSpPr txBox="1"/>
          <p:nvPr>
            <p:ph type="title"/>
          </p:nvPr>
        </p:nvSpPr>
        <p:spPr>
          <a:xfrm>
            <a:off x="830580" y="1102044"/>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샤딩된 데이터 병렬화</a:t>
            </a:r>
            <a:endParaRPr/>
          </a:p>
        </p:txBody>
      </p:sp>
      <p:sp>
        <p:nvSpPr>
          <p:cNvPr id="1348" name="Google Shape;1348;p26"/>
          <p:cNvSpPr txBox="1"/>
          <p:nvPr>
            <p:ph idx="2" type="body"/>
          </p:nvPr>
        </p:nvSpPr>
        <p:spPr>
          <a:xfrm>
            <a:off x="830580" y="2025229"/>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커뮤니케이션 오버헤드</a:t>
            </a:r>
            <a:endParaRPr/>
          </a:p>
        </p:txBody>
      </p:sp>
      <p:pic>
        <p:nvPicPr>
          <p:cNvPr descr="ZeRO &amp; DeepSpeed: New system optimizations enable training models with over  100 billion parameters - Microsoft Research" id="1349" name="Google Shape;1349;p26"/>
          <p:cNvPicPr preferRelativeResize="0"/>
          <p:nvPr/>
        </p:nvPicPr>
        <p:blipFill rotWithShape="1">
          <a:blip r:embed="rId3">
            <a:alphaModFix/>
          </a:blip>
          <a:srcRect b="0" l="0" r="0" t="0"/>
          <a:stretch/>
        </p:blipFill>
        <p:spPr>
          <a:xfrm>
            <a:off x="2481035" y="3010114"/>
            <a:ext cx="13444765" cy="5541901"/>
          </a:xfrm>
          <a:prstGeom prst="rect">
            <a:avLst/>
          </a:prstGeom>
          <a:noFill/>
          <a:ln>
            <a:noFill/>
          </a:ln>
        </p:spPr>
      </p:pic>
      <p:pic>
        <p:nvPicPr>
          <p:cNvPr id="1350" name="Google Shape;1350;p26"/>
          <p:cNvPicPr preferRelativeResize="0"/>
          <p:nvPr/>
        </p:nvPicPr>
        <p:blipFill rotWithShape="1">
          <a:blip r:embed="rId4">
            <a:alphaModFix/>
          </a:blip>
          <a:srcRect b="0" l="0" r="0" t="0"/>
          <a:stretch/>
        </p:blipFill>
        <p:spPr>
          <a:xfrm>
            <a:off x="15704009" y="96348"/>
            <a:ext cx="2506405" cy="1114809"/>
          </a:xfrm>
          <a:prstGeom prst="rect">
            <a:avLst/>
          </a:prstGeom>
          <a:noFill/>
          <a:ln>
            <a:noFill/>
          </a:ln>
        </p:spPr>
      </p:pic>
      <p:sp>
        <p:nvSpPr>
          <p:cNvPr id="1351" name="Google Shape;1351;p26"/>
          <p:cNvSpPr/>
          <p:nvPr/>
        </p:nvSpPr>
        <p:spPr>
          <a:xfrm rot="3149336">
            <a:off x="12075011" y="2818305"/>
            <a:ext cx="541020" cy="548640"/>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2" name="Google Shape;1352;p26"/>
          <p:cNvSpPr/>
          <p:nvPr/>
        </p:nvSpPr>
        <p:spPr>
          <a:xfrm rot="3149336">
            <a:off x="14566751" y="2879266"/>
            <a:ext cx="541020" cy="548640"/>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7"/>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샤딩된 데이터 병렬화</a:t>
            </a:r>
            <a:endParaRPr/>
          </a:p>
        </p:txBody>
      </p:sp>
      <p:sp>
        <p:nvSpPr>
          <p:cNvPr id="1358" name="Google Shape;1358;p27"/>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Font typeface="Trebuchet MS"/>
              <a:buNone/>
            </a:pPr>
            <a:r>
              <a:rPr lang="en-US" sz="3200">
                <a:solidFill>
                  <a:schemeClr val="lt2"/>
                </a:solidFill>
              </a:rPr>
              <a:t>GPT2 예제 : ZeRO 최적화 활성화</a:t>
            </a:r>
            <a:endParaRPr sz="3200">
              <a:solidFill>
                <a:schemeClr val="lt2"/>
              </a:solidFill>
            </a:endParaRPr>
          </a:p>
          <a:p>
            <a:pPr indent="0" lvl="0" marL="0" rtl="0" algn="ctr">
              <a:lnSpc>
                <a:spcPct val="90000"/>
              </a:lnSpc>
              <a:spcBef>
                <a:spcPts val="1500"/>
              </a:spcBef>
              <a:spcAft>
                <a:spcPts val="0"/>
              </a:spcAft>
              <a:buSzPts val="3200"/>
              <a:buFont typeface="Trebuchet MS"/>
              <a:buNone/>
            </a:pPr>
            <a:r>
              <a:t/>
            </a:r>
            <a:endParaRPr sz="3200">
              <a:solidFill>
                <a:schemeClr val="lt2"/>
              </a:solidFill>
            </a:endParaRPr>
          </a:p>
        </p:txBody>
      </p:sp>
      <p:sp>
        <p:nvSpPr>
          <p:cNvPr id="1359" name="Google Shape;1359;p27"/>
          <p:cNvSpPr txBox="1"/>
          <p:nvPr>
            <p:ph idx="2" type="body"/>
          </p:nvPr>
        </p:nvSpPr>
        <p:spPr>
          <a:xfrm>
            <a:off x="1257300" y="2423160"/>
            <a:ext cx="15773400" cy="6825997"/>
          </a:xfrm>
          <a:prstGeom prst="rect">
            <a:avLst/>
          </a:prstGeom>
          <a:noFill/>
          <a:ln>
            <a:noFill/>
          </a:ln>
        </p:spPr>
        <p:txBody>
          <a:bodyPr anchorCtr="0" anchor="t" bIns="45700" lIns="91425" spcFirstLastPara="1" rIns="91425" wrap="square" tIns="45700">
            <a:noAutofit/>
          </a:bodyPr>
          <a:lstStyle/>
          <a:p>
            <a:pPr indent="-101604" lvl="0" marL="228604" rtl="0" algn="l">
              <a:lnSpc>
                <a:spcPct val="90000"/>
              </a:lnSpc>
              <a:spcBef>
                <a:spcPts val="0"/>
              </a:spcBef>
              <a:spcAft>
                <a:spcPts val="0"/>
              </a:spcAft>
              <a:buClr>
                <a:schemeClr val="lt2"/>
              </a:buClr>
              <a:buSzPts val="2000"/>
              <a:buFont typeface="Noto Sans Symbols"/>
              <a:buNone/>
            </a:pPr>
            <a:r>
              <a:t/>
            </a:r>
            <a:endParaRPr/>
          </a:p>
        </p:txBody>
      </p:sp>
      <p:pic>
        <p:nvPicPr>
          <p:cNvPr id="1360" name="Google Shape;1360;p27"/>
          <p:cNvPicPr preferRelativeResize="0"/>
          <p:nvPr/>
        </p:nvPicPr>
        <p:blipFill rotWithShape="1">
          <a:blip r:embed="rId3">
            <a:alphaModFix/>
          </a:blip>
          <a:srcRect b="0" l="0" r="0" t="0"/>
          <a:stretch/>
        </p:blipFill>
        <p:spPr>
          <a:xfrm>
            <a:off x="1043940" y="2634235"/>
            <a:ext cx="6307573" cy="5229605"/>
          </a:xfrm>
          <a:prstGeom prst="rect">
            <a:avLst/>
          </a:prstGeom>
          <a:noFill/>
          <a:ln>
            <a:noFill/>
          </a:ln>
        </p:spPr>
      </p:pic>
      <p:pic>
        <p:nvPicPr>
          <p:cNvPr id="1361" name="Google Shape;1361;p27"/>
          <p:cNvPicPr preferRelativeResize="0"/>
          <p:nvPr/>
        </p:nvPicPr>
        <p:blipFill rotWithShape="1">
          <a:blip r:embed="rId4">
            <a:alphaModFix/>
          </a:blip>
          <a:srcRect b="0" l="0" r="0" t="0"/>
          <a:stretch/>
        </p:blipFill>
        <p:spPr>
          <a:xfrm>
            <a:off x="9060988" y="2224172"/>
            <a:ext cx="6539522" cy="6371188"/>
          </a:xfrm>
          <a:prstGeom prst="rect">
            <a:avLst/>
          </a:prstGeom>
          <a:noFill/>
          <a:ln>
            <a:noFill/>
          </a:ln>
        </p:spPr>
      </p:pic>
      <p:sp>
        <p:nvSpPr>
          <p:cNvPr id="1362" name="Google Shape;1362;p27"/>
          <p:cNvSpPr/>
          <p:nvPr/>
        </p:nvSpPr>
        <p:spPr>
          <a:xfrm>
            <a:off x="7617670" y="4573524"/>
            <a:ext cx="978408" cy="1139952"/>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63" name="Google Shape;1363;p27"/>
          <p:cNvPicPr preferRelativeResize="0"/>
          <p:nvPr/>
        </p:nvPicPr>
        <p:blipFill rotWithShape="1">
          <a:blip r:embed="rId5">
            <a:alphaModFix/>
          </a:blip>
          <a:srcRect b="0" l="0" r="0" t="0"/>
          <a:stretch/>
        </p:blipFill>
        <p:spPr>
          <a:xfrm>
            <a:off x="15704009" y="96348"/>
            <a:ext cx="2506405" cy="1114809"/>
          </a:xfrm>
          <a:prstGeom prst="rect">
            <a:avLst/>
          </a:prstGeom>
          <a:noFill/>
          <a:ln>
            <a:noFill/>
          </a:ln>
        </p:spPr>
      </p:pic>
      <p:sp>
        <p:nvSpPr>
          <p:cNvPr id="1364" name="Google Shape;1364;p27"/>
          <p:cNvSpPr txBox="1"/>
          <p:nvPr/>
        </p:nvSpPr>
        <p:spPr>
          <a:xfrm>
            <a:off x="76200" y="9809775"/>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For more details see: https://aka.ms/deepspeed-gpt2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8"/>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샤딩된 데이터 병렬화</a:t>
            </a:r>
            <a:endParaRPr/>
          </a:p>
        </p:txBody>
      </p:sp>
      <p:sp>
        <p:nvSpPr>
          <p:cNvPr id="1370" name="Google Shape;1370;p28"/>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Font typeface="Trebuchet MS"/>
              <a:buNone/>
            </a:pPr>
            <a:r>
              <a:rPr lang="en-US" sz="3200">
                <a:solidFill>
                  <a:schemeClr val="lt2"/>
                </a:solidFill>
              </a:rPr>
              <a:t>GPT2 예제: ZeRO 최적화 활성화</a:t>
            </a:r>
            <a:endParaRPr sz="3200">
              <a:solidFill>
                <a:schemeClr val="lt2"/>
              </a:solidFill>
            </a:endParaRPr>
          </a:p>
          <a:p>
            <a:pPr indent="0" lvl="0" marL="0" rtl="0" algn="ctr">
              <a:lnSpc>
                <a:spcPct val="90000"/>
              </a:lnSpc>
              <a:spcBef>
                <a:spcPts val="1500"/>
              </a:spcBef>
              <a:spcAft>
                <a:spcPts val="0"/>
              </a:spcAft>
              <a:buSzPts val="3200"/>
              <a:buFont typeface="Trebuchet MS"/>
              <a:buNone/>
            </a:pPr>
            <a:r>
              <a:t/>
            </a:r>
            <a:endParaRPr sz="3200">
              <a:solidFill>
                <a:schemeClr val="lt2"/>
              </a:solidFill>
            </a:endParaRPr>
          </a:p>
        </p:txBody>
      </p:sp>
      <p:pic>
        <p:nvPicPr>
          <p:cNvPr id="1371" name="Google Shape;1371;p28"/>
          <p:cNvPicPr preferRelativeResize="0"/>
          <p:nvPr/>
        </p:nvPicPr>
        <p:blipFill rotWithShape="1">
          <a:blip r:embed="rId3">
            <a:alphaModFix/>
          </a:blip>
          <a:srcRect b="0" l="0" r="0" t="0"/>
          <a:stretch/>
        </p:blipFill>
        <p:spPr>
          <a:xfrm>
            <a:off x="15704009" y="96348"/>
            <a:ext cx="2506405" cy="1114809"/>
          </a:xfrm>
          <a:prstGeom prst="rect">
            <a:avLst/>
          </a:prstGeom>
          <a:noFill/>
          <a:ln>
            <a:noFill/>
          </a:ln>
        </p:spPr>
      </p:pic>
      <p:sp>
        <p:nvSpPr>
          <p:cNvPr id="1372" name="Google Shape;1372;p28"/>
          <p:cNvSpPr txBox="1"/>
          <p:nvPr/>
        </p:nvSpPr>
        <p:spPr>
          <a:xfrm>
            <a:off x="76200" y="9809775"/>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For more details see: https://aka.ms/deepspeed-gpt2</a:t>
            </a:r>
            <a:endParaRPr b="0" i="0" sz="1400" u="none" cap="none" strike="noStrike">
              <a:solidFill>
                <a:srgbClr val="000000"/>
              </a:solidFill>
              <a:latin typeface="Arial"/>
              <a:ea typeface="Arial"/>
              <a:cs typeface="Arial"/>
              <a:sym typeface="Arial"/>
            </a:endParaRPr>
          </a:p>
        </p:txBody>
      </p:sp>
      <p:pic>
        <p:nvPicPr>
          <p:cNvPr id="1373" name="Google Shape;1373;p28"/>
          <p:cNvPicPr preferRelativeResize="0"/>
          <p:nvPr/>
        </p:nvPicPr>
        <p:blipFill rotWithShape="1">
          <a:blip r:embed="rId4">
            <a:alphaModFix/>
          </a:blip>
          <a:srcRect b="0" l="0" r="0" t="0"/>
          <a:stretch/>
        </p:blipFill>
        <p:spPr>
          <a:xfrm>
            <a:off x="11132820" y="2500884"/>
            <a:ext cx="5287765" cy="7350982"/>
          </a:xfrm>
          <a:prstGeom prst="rect">
            <a:avLst/>
          </a:prstGeom>
          <a:noFill/>
          <a:ln cap="flat" cmpd="sng" w="9525">
            <a:solidFill>
              <a:schemeClr val="dk2"/>
            </a:solidFill>
            <a:prstDash val="solid"/>
            <a:round/>
            <a:headEnd len="sm" w="sm" type="none"/>
            <a:tailEnd len="sm" w="sm" type="none"/>
          </a:ln>
        </p:spPr>
      </p:pic>
      <p:sp>
        <p:nvSpPr>
          <p:cNvPr id="1374" name="Google Shape;1374;p28"/>
          <p:cNvSpPr txBox="1"/>
          <p:nvPr/>
        </p:nvSpPr>
        <p:spPr>
          <a:xfrm>
            <a:off x="1127760" y="5183640"/>
            <a:ext cx="8092440" cy="1305037"/>
          </a:xfrm>
          <a:prstGeom prst="rect">
            <a:avLst/>
          </a:prstGeom>
          <a:solidFill>
            <a:srgbClr val="F2F2F2"/>
          </a:solidFill>
          <a:ln>
            <a:noFill/>
          </a:ln>
        </p:spPr>
        <p:txBody>
          <a:bodyPr anchorCtr="0" anchor="ctr"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800"/>
              <a:buFont typeface="Arial"/>
              <a:buNone/>
            </a:pPr>
            <a:r>
              <a:rPr b="0" i="0" lang="en-US" sz="2800" u="none" cap="none" strike="noStrike">
                <a:solidFill>
                  <a:schemeClr val="dk2"/>
                </a:solidFill>
                <a:latin typeface="Cambria Math"/>
                <a:ea typeface="Cambria Math"/>
                <a:cs typeface="Cambria Math"/>
                <a:sym typeface="Cambria Math"/>
              </a:rPr>
              <a:t>deepspeed pretraining_gpt.py &lt;args&gt; \</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800"/>
              <a:buFont typeface="Arial"/>
              <a:buNone/>
            </a:pPr>
            <a:r>
              <a:rPr b="0" i="0" lang="en-US" sz="2800" u="none" cap="none" strike="noStrike">
                <a:solidFill>
                  <a:schemeClr val="dk2"/>
                </a:solidFill>
                <a:latin typeface="Cambria Math"/>
                <a:ea typeface="Cambria Math"/>
                <a:cs typeface="Cambria Math"/>
                <a:sym typeface="Cambria Math"/>
              </a:rPr>
              <a:t>	                      --deepspeed_config ds_config.json</a:t>
            </a:r>
            <a:endParaRPr b="0" i="0" sz="2800" u="none" cap="none" strike="noStrike">
              <a:solidFill>
                <a:schemeClr val="dk2"/>
              </a:solidFill>
              <a:latin typeface="Cambria Math"/>
              <a:ea typeface="Cambria Math"/>
              <a:cs typeface="Cambria Math"/>
              <a:sym typeface="Cambria Math"/>
            </a:endParaRPr>
          </a:p>
        </p:txBody>
      </p:sp>
      <p:cxnSp>
        <p:nvCxnSpPr>
          <p:cNvPr id="1375" name="Google Shape;1375;p28"/>
          <p:cNvCxnSpPr/>
          <p:nvPr/>
        </p:nvCxnSpPr>
        <p:spPr>
          <a:xfrm flipH="1" rot="10800000">
            <a:off x="8991858" y="5676900"/>
            <a:ext cx="2140962" cy="601980"/>
          </a:xfrm>
          <a:prstGeom prst="straightConnector1">
            <a:avLst/>
          </a:prstGeom>
          <a:noFill/>
          <a:ln cap="flat" cmpd="sng" w="9525">
            <a:solidFill>
              <a:schemeClr val="accent4"/>
            </a:solidFill>
            <a:prstDash val="solid"/>
            <a:round/>
            <a:headEnd len="sm" w="sm" type="none"/>
            <a:tailEnd len="med" w="med" type="triangle"/>
          </a:ln>
        </p:spPr>
      </p:cxnSp>
      <p:sp>
        <p:nvSpPr>
          <p:cNvPr id="1376" name="Google Shape;1376;p28"/>
          <p:cNvSpPr/>
          <p:nvPr/>
        </p:nvSpPr>
        <p:spPr>
          <a:xfrm>
            <a:off x="11376660" y="3695700"/>
            <a:ext cx="4693920" cy="2792977"/>
          </a:xfrm>
          <a:prstGeom prst="rect">
            <a:avLst/>
          </a:prstGeom>
          <a:solidFill>
            <a:srgbClr val="76B9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9"/>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400"/>
              <a:buNone/>
            </a:pPr>
            <a:r>
              <a:rPr b="0" lang="en-US" sz="6000"/>
              <a:t>텐서</a:t>
            </a:r>
            <a:r>
              <a:rPr lang="en-US"/>
              <a:t> / 파이프라인 병렬화</a:t>
            </a:r>
            <a:endParaRPr b="0"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3"/>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400"/>
              <a:buNone/>
            </a:pPr>
            <a:r>
              <a:rPr lang="en-US"/>
              <a:t>Scaling Challenges</a:t>
            </a:r>
            <a:endParaRPr b="0" sz="6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30"/>
          <p:cNvSpPr txBox="1"/>
          <p:nvPr>
            <p:ph idx="1" type="body"/>
          </p:nvPr>
        </p:nvSpPr>
        <p:spPr>
          <a:xfrm>
            <a:off x="1005276" y="3057050"/>
            <a:ext cx="11059200" cy="6453000"/>
          </a:xfrm>
          <a:prstGeom prst="rect">
            <a:avLst/>
          </a:prstGeom>
          <a:noFill/>
          <a:ln>
            <a:noFill/>
          </a:ln>
        </p:spPr>
        <p:txBody>
          <a:bodyPr anchorCtr="0" anchor="t" bIns="76200" lIns="152400" spcFirstLastPara="1" rIns="152400" wrap="square" tIns="76200">
            <a:noAutofit/>
          </a:bodyPr>
          <a:lstStyle/>
          <a:p>
            <a:pPr indent="-368300" lvl="0" marL="381000" rtl="0" algn="l">
              <a:lnSpc>
                <a:spcPct val="90000"/>
              </a:lnSpc>
              <a:spcBef>
                <a:spcPts val="1600"/>
              </a:spcBef>
              <a:spcAft>
                <a:spcPts val="0"/>
              </a:spcAft>
              <a:buSzPts val="1500"/>
              <a:buChar char="•"/>
            </a:pPr>
            <a:r>
              <a:rPr lang="en-US" sz="2800"/>
              <a:t>파이프라인 (인터레이어/계층 간) 병럴화</a:t>
            </a:r>
            <a:endParaRPr sz="2800"/>
          </a:p>
          <a:p>
            <a:pPr indent="-508000" lvl="1" marL="1447800" rtl="0" algn="l">
              <a:lnSpc>
                <a:spcPct val="90000"/>
              </a:lnSpc>
              <a:spcBef>
                <a:spcPts val="0"/>
              </a:spcBef>
              <a:spcAft>
                <a:spcPts val="0"/>
              </a:spcAft>
              <a:buSzPts val="1400"/>
              <a:buChar char="•"/>
            </a:pPr>
            <a:r>
              <a:rPr lang="en-US" sz="2400"/>
              <a:t>연속된 레이어 집합을 여러 GPU에 걸쳐 분할합니다.</a:t>
            </a:r>
            <a:endParaRPr/>
          </a:p>
          <a:p>
            <a:pPr indent="-508000" lvl="1" marL="1447800" rtl="0" algn="l">
              <a:lnSpc>
                <a:spcPct val="90000"/>
              </a:lnSpc>
              <a:spcBef>
                <a:spcPts val="0"/>
              </a:spcBef>
              <a:spcAft>
                <a:spcPts val="0"/>
              </a:spcAft>
              <a:buSzPts val="1400"/>
              <a:buChar char="•"/>
            </a:pPr>
            <a:r>
              <a:rPr lang="en-US" sz="2400"/>
              <a:t>계층 0,1,2 및 계층 3,4,5가 서로 다른 GPU에 있습니다.</a:t>
            </a:r>
            <a:endParaRPr/>
          </a:p>
          <a:p>
            <a:pPr indent="-508000" lvl="1" marL="1447800" rtl="0" algn="l">
              <a:lnSpc>
                <a:spcPct val="90000"/>
              </a:lnSpc>
              <a:spcBef>
                <a:spcPts val="0"/>
              </a:spcBef>
              <a:spcAft>
                <a:spcPts val="0"/>
              </a:spcAft>
              <a:buSzPts val="1400"/>
              <a:buChar char="•"/>
            </a:pPr>
            <a:r>
              <a:rPr lang="en-US" sz="2400"/>
              <a:t>단일 노드에서 GPU 활용률을 극대화합니다.</a:t>
            </a:r>
            <a:endParaRPr sz="2800"/>
          </a:p>
          <a:p>
            <a:pPr indent="0" lvl="0" marL="0" rtl="0" algn="l">
              <a:lnSpc>
                <a:spcPct val="90000"/>
              </a:lnSpc>
              <a:spcBef>
                <a:spcPts val="1600"/>
              </a:spcBef>
              <a:spcAft>
                <a:spcPts val="0"/>
              </a:spcAft>
              <a:buSzPts val="1500"/>
              <a:buNone/>
            </a:pPr>
            <a:r>
              <a:t/>
            </a:r>
            <a:endParaRPr sz="2800"/>
          </a:p>
          <a:p>
            <a:pPr indent="-368300" lvl="0" marL="381000" rtl="0" algn="l">
              <a:lnSpc>
                <a:spcPct val="90000"/>
              </a:lnSpc>
              <a:spcBef>
                <a:spcPts val="1600"/>
              </a:spcBef>
              <a:spcAft>
                <a:spcPts val="0"/>
              </a:spcAft>
              <a:buSzPts val="1500"/>
              <a:buChar char="•"/>
            </a:pPr>
            <a:r>
              <a:rPr lang="en-US" sz="2800"/>
              <a:t>텐서 (인트라레이어/계층 내) 병렬화</a:t>
            </a:r>
            <a:endParaRPr sz="2800"/>
          </a:p>
          <a:p>
            <a:pPr indent="-508000" lvl="1" marL="1447800" rtl="0" algn="l">
              <a:lnSpc>
                <a:spcPct val="90000"/>
              </a:lnSpc>
              <a:spcBef>
                <a:spcPts val="0"/>
              </a:spcBef>
              <a:spcAft>
                <a:spcPts val="0"/>
              </a:spcAft>
              <a:buSzPts val="1400"/>
              <a:buChar char="•"/>
            </a:pPr>
            <a:r>
              <a:rPr lang="en-US" sz="2400"/>
              <a:t>여러 GPU에 걸쳐 개별 레이어를 분할합니다.</a:t>
            </a:r>
            <a:endParaRPr/>
          </a:p>
          <a:p>
            <a:pPr indent="-508000" lvl="1" marL="1447800" rtl="0" algn="l">
              <a:lnSpc>
                <a:spcPct val="90000"/>
              </a:lnSpc>
              <a:spcBef>
                <a:spcPts val="0"/>
              </a:spcBef>
              <a:spcAft>
                <a:spcPts val="0"/>
              </a:spcAft>
              <a:buSzPts val="1400"/>
              <a:buChar char="•"/>
            </a:pPr>
            <a:r>
              <a:rPr lang="en-US" sz="2400"/>
              <a:t>두 장치 모두 계층 0,1,2,3,4,5의 서로 다른 부분을 계산합니다.</a:t>
            </a:r>
            <a:endParaRPr/>
          </a:p>
          <a:p>
            <a:pPr indent="-508000" lvl="1" marL="1447800" rtl="0" algn="l">
              <a:lnSpc>
                <a:spcPct val="90000"/>
              </a:lnSpc>
              <a:spcBef>
                <a:spcPts val="0"/>
              </a:spcBef>
              <a:spcAft>
                <a:spcPts val="0"/>
              </a:spcAft>
              <a:buSzPts val="1400"/>
              <a:buChar char="•"/>
            </a:pPr>
            <a:r>
              <a:rPr lang="en-US" sz="2400"/>
              <a:t>단일 노드에서 지연 시간을 최소화합니다.</a:t>
            </a:r>
            <a:endParaRPr/>
          </a:p>
        </p:txBody>
      </p:sp>
      <p:pic>
        <p:nvPicPr>
          <p:cNvPr id="1388" name="Google Shape;1388;p30"/>
          <p:cNvPicPr preferRelativeResize="0"/>
          <p:nvPr/>
        </p:nvPicPr>
        <p:blipFill rotWithShape="1">
          <a:blip r:embed="rId3">
            <a:alphaModFix/>
          </a:blip>
          <a:srcRect b="0" l="0" r="0" t="0"/>
          <a:stretch/>
        </p:blipFill>
        <p:spPr>
          <a:xfrm>
            <a:off x="12152876" y="2387590"/>
            <a:ext cx="5049000" cy="3551548"/>
          </a:xfrm>
          <a:prstGeom prst="rect">
            <a:avLst/>
          </a:prstGeom>
          <a:noFill/>
          <a:ln>
            <a:noFill/>
          </a:ln>
        </p:spPr>
      </p:pic>
      <p:cxnSp>
        <p:nvCxnSpPr>
          <p:cNvPr id="1389" name="Google Shape;1389;p30"/>
          <p:cNvCxnSpPr/>
          <p:nvPr/>
        </p:nvCxnSpPr>
        <p:spPr>
          <a:xfrm>
            <a:off x="14663277" y="2298926"/>
            <a:ext cx="28200" cy="3259200"/>
          </a:xfrm>
          <a:prstGeom prst="straightConnector1">
            <a:avLst/>
          </a:prstGeom>
          <a:noFill/>
          <a:ln cap="flat" cmpd="sng" w="19050">
            <a:solidFill>
              <a:srgbClr val="CC0000"/>
            </a:solidFill>
            <a:prstDash val="lgDash"/>
            <a:round/>
            <a:headEnd len="sm" w="sm" type="none"/>
            <a:tailEnd len="sm" w="sm" type="none"/>
          </a:ln>
        </p:spPr>
      </p:cxnSp>
      <p:sp>
        <p:nvSpPr>
          <p:cNvPr id="1390" name="Google Shape;1390;p30"/>
          <p:cNvSpPr txBox="1"/>
          <p:nvPr/>
        </p:nvSpPr>
        <p:spPr>
          <a:xfrm rot="-5400000">
            <a:off x="14280776" y="5331333"/>
            <a:ext cx="793200" cy="900186"/>
          </a:xfrm>
          <a:prstGeom prst="rect">
            <a:avLst/>
          </a:prstGeom>
          <a:noFill/>
          <a:ln>
            <a:noFill/>
          </a:ln>
        </p:spPr>
        <p:txBody>
          <a:bodyPr anchorCtr="0" anchor="t" bIns="182850" lIns="182850" spcFirstLastPara="1" rIns="182850" wrap="square" tIns="182850">
            <a:spAutoFit/>
          </a:bodyPr>
          <a:lstStyle/>
          <a:p>
            <a:pPr indent="0" lvl="0" marL="0" marR="0" rtl="0" algn="l">
              <a:lnSpc>
                <a:spcPct val="115000"/>
              </a:lnSpc>
              <a:spcBef>
                <a:spcPts val="0"/>
              </a:spcBef>
              <a:spcAft>
                <a:spcPts val="0"/>
              </a:spcAft>
              <a:buClr>
                <a:srgbClr val="000000"/>
              </a:buClr>
              <a:buSzPts val="3000"/>
              <a:buFont typeface="Arial"/>
              <a:buNone/>
            </a:pPr>
            <a:r>
              <a:rPr b="0" i="0" lang="en-US" sz="3000" u="none" cap="none" strike="noStrike">
                <a:solidFill>
                  <a:srgbClr val="CC0000"/>
                </a:solidFill>
                <a:latin typeface="Arial"/>
                <a:ea typeface="Arial"/>
                <a:cs typeface="Arial"/>
                <a:sym typeface="Arial"/>
              </a:rPr>
              <a:t>✂</a:t>
            </a:r>
            <a:endParaRPr b="0" i="0" sz="3600" u="none" cap="none" strike="noStrike">
              <a:solidFill>
                <a:srgbClr val="CC0000"/>
              </a:solidFill>
              <a:latin typeface="Arial"/>
              <a:ea typeface="Arial"/>
              <a:cs typeface="Arial"/>
              <a:sym typeface="Arial"/>
            </a:endParaRPr>
          </a:p>
        </p:txBody>
      </p:sp>
      <p:pic>
        <p:nvPicPr>
          <p:cNvPr id="1391" name="Google Shape;1391;p30"/>
          <p:cNvPicPr preferRelativeResize="0"/>
          <p:nvPr/>
        </p:nvPicPr>
        <p:blipFill rotWithShape="1">
          <a:blip r:embed="rId4">
            <a:alphaModFix/>
          </a:blip>
          <a:srcRect b="0" l="0" r="0" t="0"/>
          <a:stretch/>
        </p:blipFill>
        <p:spPr>
          <a:xfrm>
            <a:off x="12152876" y="6151540"/>
            <a:ext cx="5049000" cy="3408500"/>
          </a:xfrm>
          <a:prstGeom prst="rect">
            <a:avLst/>
          </a:prstGeom>
          <a:noFill/>
          <a:ln>
            <a:noFill/>
          </a:ln>
        </p:spPr>
      </p:pic>
      <p:cxnSp>
        <p:nvCxnSpPr>
          <p:cNvPr id="1392" name="Google Shape;1392;p30"/>
          <p:cNvCxnSpPr/>
          <p:nvPr/>
        </p:nvCxnSpPr>
        <p:spPr>
          <a:xfrm flipH="1" rot="10800000">
            <a:off x="12068260" y="7848000"/>
            <a:ext cx="5218200" cy="15600"/>
          </a:xfrm>
          <a:prstGeom prst="straightConnector1">
            <a:avLst/>
          </a:prstGeom>
          <a:noFill/>
          <a:ln cap="flat" cmpd="sng" w="19050">
            <a:solidFill>
              <a:srgbClr val="CC0000"/>
            </a:solidFill>
            <a:prstDash val="lgDash"/>
            <a:round/>
            <a:headEnd len="sm" w="sm" type="none"/>
            <a:tailEnd len="sm" w="sm" type="none"/>
          </a:ln>
        </p:spPr>
      </p:cxnSp>
      <p:sp>
        <p:nvSpPr>
          <p:cNvPr id="1393" name="Google Shape;1393;p30"/>
          <p:cNvSpPr txBox="1"/>
          <p:nvPr/>
        </p:nvSpPr>
        <p:spPr>
          <a:xfrm rot="10800000">
            <a:off x="17201850" y="7405707"/>
            <a:ext cx="775800" cy="900186"/>
          </a:xfrm>
          <a:prstGeom prst="rect">
            <a:avLst/>
          </a:prstGeom>
          <a:noFill/>
          <a:ln>
            <a:noFill/>
          </a:ln>
        </p:spPr>
        <p:txBody>
          <a:bodyPr anchorCtr="0" anchor="t" bIns="182850" lIns="182850" spcFirstLastPara="1" rIns="182850" wrap="square" tIns="182850">
            <a:spAutoFit/>
          </a:bodyPr>
          <a:lstStyle/>
          <a:p>
            <a:pPr indent="0" lvl="0" marL="0" marR="0" rtl="0" algn="l">
              <a:lnSpc>
                <a:spcPct val="115000"/>
              </a:lnSpc>
              <a:spcBef>
                <a:spcPts val="0"/>
              </a:spcBef>
              <a:spcAft>
                <a:spcPts val="0"/>
              </a:spcAft>
              <a:buClr>
                <a:srgbClr val="000000"/>
              </a:buClr>
              <a:buSzPts val="3000"/>
              <a:buFont typeface="Arial"/>
              <a:buNone/>
            </a:pPr>
            <a:r>
              <a:rPr b="0" i="0" lang="en-US" sz="3000" u="none" cap="none" strike="noStrike">
                <a:solidFill>
                  <a:srgbClr val="CC0000"/>
                </a:solidFill>
                <a:latin typeface="Arial"/>
                <a:ea typeface="Arial"/>
                <a:cs typeface="Arial"/>
                <a:sym typeface="Arial"/>
              </a:rPr>
              <a:t>✂</a:t>
            </a:r>
            <a:endParaRPr b="0" i="0" sz="3600" u="none" cap="none" strike="noStrike">
              <a:solidFill>
                <a:srgbClr val="CC0000"/>
              </a:solidFill>
              <a:latin typeface="Arial"/>
              <a:ea typeface="Arial"/>
              <a:cs typeface="Arial"/>
              <a:sym typeface="Arial"/>
            </a:endParaRPr>
          </a:p>
        </p:txBody>
      </p:sp>
      <p:sp>
        <p:nvSpPr>
          <p:cNvPr id="1394" name="Google Shape;1394;p30"/>
          <p:cNvSpPr txBox="1"/>
          <p:nvPr>
            <p:ph idx="4294967295" type="body"/>
          </p:nvPr>
        </p:nvSpPr>
        <p:spPr>
          <a:xfrm>
            <a:off x="830380" y="1044779"/>
            <a:ext cx="16627200" cy="876000"/>
          </a:xfrm>
          <a:prstGeom prst="rect">
            <a:avLst/>
          </a:prstGeom>
          <a:noFill/>
          <a:ln>
            <a:noFill/>
          </a:ln>
        </p:spPr>
        <p:txBody>
          <a:bodyPr anchorCtr="0" anchor="t" bIns="76150" lIns="152400" spcFirstLastPara="1" rIns="152400" wrap="square" tIns="76150">
            <a:noAutofit/>
          </a:bodyPr>
          <a:lstStyle/>
          <a:p>
            <a:pPr indent="0" lvl="0" marL="0" rtl="0" algn="ctr">
              <a:lnSpc>
                <a:spcPct val="90000"/>
              </a:lnSpc>
              <a:spcBef>
                <a:spcPts val="0"/>
              </a:spcBef>
              <a:spcAft>
                <a:spcPts val="0"/>
              </a:spcAft>
              <a:buSzPts val="1500"/>
              <a:buFont typeface="Trebuchet MS"/>
              <a:buNone/>
            </a:pPr>
            <a:r>
              <a:rPr lang="en-US">
                <a:solidFill>
                  <a:schemeClr val="lt2"/>
                </a:solidFill>
              </a:rPr>
              <a:t>병렬화의 상호보완적인 유형</a:t>
            </a:r>
            <a:endParaRPr>
              <a:solidFill>
                <a:schemeClr val="lt2"/>
              </a:solidFill>
            </a:endParaRPr>
          </a:p>
        </p:txBody>
      </p:sp>
      <p:sp>
        <p:nvSpPr>
          <p:cNvPr id="1395" name="Google Shape;1395;p30"/>
          <p:cNvSpPr txBox="1"/>
          <p:nvPr>
            <p:ph type="title"/>
          </p:nvPr>
        </p:nvSpPr>
        <p:spPr>
          <a:xfrm>
            <a:off x="564924" y="0"/>
            <a:ext cx="17237400" cy="1030800"/>
          </a:xfrm>
          <a:prstGeom prst="rect">
            <a:avLst/>
          </a:prstGeom>
          <a:noFill/>
          <a:ln>
            <a:noFill/>
          </a:ln>
        </p:spPr>
        <p:txBody>
          <a:bodyPr anchorCtr="0" anchor="b" bIns="68550" lIns="137150" spcFirstLastPara="1" rIns="137150" wrap="square" tIns="68550">
            <a:noAutofit/>
          </a:bodyPr>
          <a:lstStyle/>
          <a:p>
            <a:pPr indent="0" lvl="0" marL="0" rtl="0" algn="ctr">
              <a:lnSpc>
                <a:spcPct val="90000"/>
              </a:lnSpc>
              <a:spcBef>
                <a:spcPts val="0"/>
              </a:spcBef>
              <a:spcAft>
                <a:spcPts val="0"/>
              </a:spcAft>
              <a:buClr>
                <a:schemeClr val="dk2"/>
              </a:buClr>
              <a:buSzPts val="1200"/>
              <a:buFont typeface="Arial"/>
              <a:buNone/>
            </a:pPr>
            <a:r>
              <a:rPr lang="en-US" sz="4000"/>
              <a:t>대규모 모델을 확장할 수 있는 기술</a:t>
            </a:r>
            <a:endParaRPr sz="4000">
              <a:latin typeface="Trebuchet MS"/>
              <a:ea typeface="Trebuchet MS"/>
              <a:cs typeface="Trebuchet MS"/>
              <a:sym typeface="Trebuchet MS"/>
            </a:endParaRPr>
          </a:p>
        </p:txBody>
      </p:sp>
      <p:sp>
        <p:nvSpPr>
          <p:cNvPr id="1396" name="Google Shape;1396;p30"/>
          <p:cNvSpPr txBox="1"/>
          <p:nvPr/>
        </p:nvSpPr>
        <p:spPr>
          <a:xfrm>
            <a:off x="564924" y="9875937"/>
            <a:ext cx="9144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1800"/>
              <a:buFont typeface="Trebuchet MS"/>
              <a:buNone/>
            </a:pPr>
            <a:r>
              <a:rPr b="0" i="0" lang="en-US" sz="1400" u="sng" cap="none" strike="noStrike">
                <a:solidFill>
                  <a:schemeClr val="hlink"/>
                </a:solidFill>
                <a:latin typeface="Arial"/>
                <a:ea typeface="Arial"/>
                <a:cs typeface="Arial"/>
                <a:sym typeface="Arial"/>
                <a:hlinkClick r:id="rId5"/>
              </a:rPr>
              <a:t>https://developer.nvidia.com/blog/scaling-language-model-training-to-a-trillion-parameters-using-megatron/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31"/>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400"/>
              <a:buNone/>
            </a:pPr>
            <a:r>
              <a:rPr b="0" lang="en-US" sz="6000"/>
              <a:t>텐서 병렬화</a:t>
            </a:r>
            <a:endParaRPr b="0" sz="6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32"/>
          <p:cNvSpPr txBox="1"/>
          <p:nvPr>
            <p:ph idx="1" type="body"/>
          </p:nvPr>
        </p:nvSpPr>
        <p:spPr>
          <a:xfrm>
            <a:off x="1003019" y="3321513"/>
            <a:ext cx="10305513" cy="6198209"/>
          </a:xfrm>
          <a:prstGeom prst="rect">
            <a:avLst/>
          </a:prstGeom>
          <a:noFill/>
          <a:ln>
            <a:noFill/>
          </a:ln>
        </p:spPr>
        <p:txBody>
          <a:bodyPr anchorCtr="0" anchor="t" bIns="45700" lIns="91425" spcFirstLastPara="1" rIns="91425" wrap="square" tIns="45700">
            <a:noAutofit/>
          </a:bodyPr>
          <a:lstStyle/>
          <a:p>
            <a:pPr indent="-383673" lvl="0" marL="383673" rtl="0" algn="l">
              <a:lnSpc>
                <a:spcPct val="90000"/>
              </a:lnSpc>
              <a:spcBef>
                <a:spcPts val="1500"/>
              </a:spcBef>
              <a:spcAft>
                <a:spcPts val="0"/>
              </a:spcAft>
              <a:buClr>
                <a:schemeClr val="lt2"/>
              </a:buClr>
              <a:buSzPts val="1800"/>
              <a:buChar char="•"/>
            </a:pPr>
            <a:r>
              <a:rPr lang="en-US"/>
              <a:t>상대적으로 구현이 간단함</a:t>
            </a:r>
            <a:br>
              <a:rPr lang="en-US"/>
            </a:br>
            <a:endParaRPr/>
          </a:p>
          <a:p>
            <a:pPr indent="-383673" lvl="0" marL="383673" rtl="0" algn="l">
              <a:lnSpc>
                <a:spcPct val="90000"/>
              </a:lnSpc>
              <a:spcBef>
                <a:spcPts val="1500"/>
              </a:spcBef>
              <a:spcAft>
                <a:spcPts val="0"/>
              </a:spcAft>
              <a:buClr>
                <a:schemeClr val="lt2"/>
              </a:buClr>
              <a:buSzPts val="1800"/>
              <a:buChar char="•"/>
            </a:pPr>
            <a:r>
              <a:rPr lang="en-US"/>
              <a:t>로드 밸런싱이 용이</a:t>
            </a:r>
            <a:br>
              <a:rPr lang="en-US"/>
            </a:br>
            <a:endParaRPr/>
          </a:p>
          <a:p>
            <a:pPr indent="-383673" lvl="0" marL="383673" rtl="0" algn="l">
              <a:lnSpc>
                <a:spcPct val="90000"/>
              </a:lnSpc>
              <a:spcBef>
                <a:spcPts val="1500"/>
              </a:spcBef>
              <a:spcAft>
                <a:spcPts val="0"/>
              </a:spcAft>
              <a:buClr>
                <a:schemeClr val="lt2"/>
              </a:buClr>
              <a:buSzPts val="1800"/>
              <a:buChar char="•"/>
            </a:pPr>
            <a:r>
              <a:rPr lang="en-US"/>
              <a:t>배치 사이즈에 대한 제약이 적음 (파이프라이닝에서 버블 문제가 발생하지 않음)</a:t>
            </a:r>
            <a:endParaRPr/>
          </a:p>
          <a:p>
            <a:pPr indent="-400075" lvl="3" marL="914444" rtl="0" algn="l">
              <a:lnSpc>
                <a:spcPct val="100000"/>
              </a:lnSpc>
              <a:spcBef>
                <a:spcPts val="1500"/>
              </a:spcBef>
              <a:spcAft>
                <a:spcPts val="0"/>
              </a:spcAft>
              <a:buClr>
                <a:schemeClr val="lt2"/>
              </a:buClr>
              <a:buSzPts val="1800"/>
              <a:buChar char="•"/>
            </a:pPr>
            <a:r>
              <a:rPr lang="en-US" sz="1800"/>
              <a:t>텐서 병렬화는 파이프라인 병렬화와 직각으로 대치(orthogonal)됩니다. GPT-3 과 같은 거대 모델에서는 2가지를 모두 사용합니다.</a:t>
            </a:r>
            <a:br>
              <a:rPr lang="en-US" sz="1800"/>
            </a:br>
            <a:endParaRPr sz="1800"/>
          </a:p>
          <a:p>
            <a:pPr indent="-381027" lvl="0" marL="381027" rtl="0" algn="l">
              <a:lnSpc>
                <a:spcPct val="90000"/>
              </a:lnSpc>
              <a:spcBef>
                <a:spcPts val="1500"/>
              </a:spcBef>
              <a:spcAft>
                <a:spcPts val="0"/>
              </a:spcAft>
              <a:buClr>
                <a:schemeClr val="lt2"/>
              </a:buClr>
              <a:buSzPts val="1800"/>
              <a:buChar char="•"/>
            </a:pPr>
            <a:r>
              <a:rPr lang="en-US"/>
              <a:t>NVIDIA DGX 서버 (NVSwitch 포함)</a:t>
            </a:r>
            <a:endParaRPr/>
          </a:p>
          <a:p>
            <a:pPr indent="-381025" lvl="3" marL="914444" rtl="0" algn="l">
              <a:lnSpc>
                <a:spcPct val="100000"/>
              </a:lnSpc>
              <a:spcBef>
                <a:spcPts val="1500"/>
              </a:spcBef>
              <a:spcAft>
                <a:spcPts val="0"/>
              </a:spcAft>
              <a:buClr>
                <a:schemeClr val="lt2"/>
              </a:buClr>
              <a:buSzPts val="1800"/>
              <a:buChar char="•"/>
            </a:pPr>
            <a:r>
              <a:rPr lang="en-US" sz="1800"/>
              <a:t>DGX A100 는 600 GB/sec GPU-to-GPU 양방향 대역폭을 제공합니다.</a:t>
            </a:r>
            <a:br>
              <a:rPr lang="en-US" sz="1800"/>
            </a:br>
            <a:br>
              <a:rPr lang="en-US" sz="1800"/>
            </a:br>
            <a:endParaRPr sz="1800"/>
          </a:p>
          <a:p>
            <a:pPr indent="-381027" lvl="0" marL="381027" rtl="0" algn="l">
              <a:lnSpc>
                <a:spcPct val="90000"/>
              </a:lnSpc>
              <a:spcBef>
                <a:spcPts val="1500"/>
              </a:spcBef>
              <a:spcAft>
                <a:spcPts val="0"/>
              </a:spcAft>
              <a:buClr>
                <a:schemeClr val="lt2"/>
              </a:buClr>
              <a:buSzPts val="1800"/>
              <a:buChar char="•"/>
            </a:pPr>
            <a:r>
              <a:rPr lang="en-US"/>
              <a:t>텐서 병렬화는 큰 행렬에 잘 동작합니다.</a:t>
            </a:r>
            <a:endParaRPr/>
          </a:p>
          <a:p>
            <a:pPr indent="-381027" lvl="1" marL="838249" rtl="0" algn="l">
              <a:lnSpc>
                <a:spcPct val="90000"/>
              </a:lnSpc>
              <a:spcBef>
                <a:spcPts val="1500"/>
              </a:spcBef>
              <a:spcAft>
                <a:spcPts val="0"/>
              </a:spcAft>
              <a:buClr>
                <a:schemeClr val="lt2"/>
              </a:buClr>
              <a:buSzPts val="1800"/>
              <a:buChar char="•"/>
            </a:pPr>
            <a:r>
              <a:rPr lang="en-US" sz="1800">
                <a:latin typeface="Arial"/>
                <a:ea typeface="Arial"/>
                <a:cs typeface="Arial"/>
                <a:sym typeface="Arial"/>
              </a:rPr>
              <a:t>예시</a:t>
            </a:r>
            <a:r>
              <a:rPr lang="en-US" sz="1800"/>
              <a:t>: </a:t>
            </a:r>
            <a:r>
              <a:rPr lang="en-US" sz="1800">
                <a:latin typeface="Arial"/>
                <a:ea typeface="Arial"/>
                <a:cs typeface="Arial"/>
                <a:sym typeface="Arial"/>
              </a:rPr>
              <a:t>트랜스포머는</a:t>
            </a:r>
            <a:r>
              <a:rPr lang="en-US" sz="1800"/>
              <a:t> 대형 GEMMs이 있습니다.</a:t>
            </a:r>
            <a:endParaRPr sz="1800"/>
          </a:p>
          <a:p>
            <a:pPr indent="-269367" lvl="0" marL="383673" rtl="0" algn="l">
              <a:lnSpc>
                <a:spcPct val="90000"/>
              </a:lnSpc>
              <a:spcBef>
                <a:spcPts val="3000"/>
              </a:spcBef>
              <a:spcAft>
                <a:spcPts val="0"/>
              </a:spcAft>
              <a:buSzPts val="1800"/>
              <a:buNone/>
            </a:pPr>
            <a:r>
              <a:t/>
            </a:r>
            <a:endParaRPr sz="2801"/>
          </a:p>
        </p:txBody>
      </p:sp>
      <p:pic>
        <p:nvPicPr>
          <p:cNvPr id="1408" name="Google Shape;1408;p32"/>
          <p:cNvPicPr preferRelativeResize="0"/>
          <p:nvPr/>
        </p:nvPicPr>
        <p:blipFill rotWithShape="1">
          <a:blip r:embed="rId3">
            <a:alphaModFix/>
          </a:blip>
          <a:srcRect b="0" l="0" r="0" t="0"/>
          <a:stretch/>
        </p:blipFill>
        <p:spPr>
          <a:xfrm>
            <a:off x="12463226" y="3830904"/>
            <a:ext cx="5049000" cy="3408500"/>
          </a:xfrm>
          <a:prstGeom prst="rect">
            <a:avLst/>
          </a:prstGeom>
          <a:noFill/>
          <a:ln>
            <a:noFill/>
          </a:ln>
        </p:spPr>
      </p:pic>
      <p:cxnSp>
        <p:nvCxnSpPr>
          <p:cNvPr id="1409" name="Google Shape;1409;p32"/>
          <p:cNvCxnSpPr/>
          <p:nvPr/>
        </p:nvCxnSpPr>
        <p:spPr>
          <a:xfrm flipH="1" rot="10800000">
            <a:off x="12378610" y="5527364"/>
            <a:ext cx="5218200" cy="15600"/>
          </a:xfrm>
          <a:prstGeom prst="straightConnector1">
            <a:avLst/>
          </a:prstGeom>
          <a:noFill/>
          <a:ln cap="flat" cmpd="sng" w="19050">
            <a:solidFill>
              <a:srgbClr val="CC0000"/>
            </a:solidFill>
            <a:prstDash val="lgDash"/>
            <a:round/>
            <a:headEnd len="sm" w="sm" type="none"/>
            <a:tailEnd len="sm" w="sm" type="none"/>
          </a:ln>
        </p:spPr>
      </p:cxnSp>
      <p:sp>
        <p:nvSpPr>
          <p:cNvPr id="1410" name="Google Shape;1410;p32"/>
          <p:cNvSpPr txBox="1"/>
          <p:nvPr/>
        </p:nvSpPr>
        <p:spPr>
          <a:xfrm rot="10800000">
            <a:off x="17512200" y="5085071"/>
            <a:ext cx="775800" cy="900186"/>
          </a:xfrm>
          <a:prstGeom prst="rect">
            <a:avLst/>
          </a:prstGeom>
          <a:noFill/>
          <a:ln>
            <a:noFill/>
          </a:ln>
        </p:spPr>
        <p:txBody>
          <a:bodyPr anchorCtr="0" anchor="t" bIns="182850" lIns="182850" spcFirstLastPara="1" rIns="182850" wrap="square" tIns="182850">
            <a:spAutoFit/>
          </a:bodyPr>
          <a:lstStyle/>
          <a:p>
            <a:pPr indent="0" lvl="0" marL="0" marR="0" rtl="0" algn="l">
              <a:lnSpc>
                <a:spcPct val="115000"/>
              </a:lnSpc>
              <a:spcBef>
                <a:spcPts val="0"/>
              </a:spcBef>
              <a:spcAft>
                <a:spcPts val="0"/>
              </a:spcAft>
              <a:buClr>
                <a:srgbClr val="000000"/>
              </a:buClr>
              <a:buSzPts val="3000"/>
              <a:buFont typeface="Arial"/>
              <a:buNone/>
            </a:pPr>
            <a:r>
              <a:rPr b="0" i="0" lang="en-US" sz="3000" u="none" cap="none" strike="noStrike">
                <a:solidFill>
                  <a:srgbClr val="CC0000"/>
                </a:solidFill>
                <a:latin typeface="Arial"/>
                <a:ea typeface="Arial"/>
                <a:cs typeface="Arial"/>
                <a:sym typeface="Arial"/>
              </a:rPr>
              <a:t>✂</a:t>
            </a:r>
            <a:endParaRPr b="0" i="0" sz="3600" u="none" cap="none" strike="noStrike">
              <a:solidFill>
                <a:srgbClr val="CC0000"/>
              </a:solidFill>
              <a:latin typeface="Arial"/>
              <a:ea typeface="Arial"/>
              <a:cs typeface="Arial"/>
              <a:sym typeface="Arial"/>
            </a:endParaRPr>
          </a:p>
        </p:txBody>
      </p:sp>
      <p:sp>
        <p:nvSpPr>
          <p:cNvPr id="1411" name="Google Shape;1411;p32"/>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텐서 병렬화</a:t>
            </a:r>
            <a:endParaRPr b="0" i="0" sz="4800" u="none" cap="none" strike="noStrike">
              <a:solidFill>
                <a:schemeClr val="dk2"/>
              </a:solidFill>
              <a:latin typeface="Trebuchet MS"/>
              <a:ea typeface="Trebuchet MS"/>
              <a:cs typeface="Trebuchet MS"/>
              <a:sym typeface="Trebuchet MS"/>
            </a:endParaRPr>
          </a:p>
        </p:txBody>
      </p:sp>
      <p:sp>
        <p:nvSpPr>
          <p:cNvPr id="1412" name="Google Shape;1412;p32"/>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Why?</a:t>
            </a:r>
            <a:endParaRPr b="0" i="0" sz="2400" u="none" cap="none" strike="noStrike">
              <a:solidFill>
                <a:schemeClr val="lt2"/>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33"/>
          <p:cNvSpPr txBox="1"/>
          <p:nvPr>
            <p:ph type="title"/>
          </p:nvPr>
        </p:nvSpPr>
        <p:spPr>
          <a:xfrm>
            <a:off x="830581" y="868682"/>
            <a:ext cx="16626842"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2"/>
              </a:buClr>
              <a:buSzPts val="1400"/>
              <a:buFont typeface="Trebuchet MS"/>
              <a:buNone/>
            </a:pPr>
            <a:r>
              <a:rPr lang="en-US"/>
              <a:t>텐서 병렬화</a:t>
            </a:r>
            <a:endParaRPr/>
          </a:p>
        </p:txBody>
      </p:sp>
      <p:sp>
        <p:nvSpPr>
          <p:cNvPr id="1418" name="Google Shape;1418;p33"/>
          <p:cNvSpPr txBox="1"/>
          <p:nvPr>
            <p:ph idx="1" type="body"/>
          </p:nvPr>
        </p:nvSpPr>
        <p:spPr>
          <a:xfrm>
            <a:off x="861251" y="3702150"/>
            <a:ext cx="16581120" cy="3726000"/>
          </a:xfrm>
          <a:prstGeom prst="rect">
            <a:avLst/>
          </a:prstGeom>
          <a:noFill/>
          <a:ln>
            <a:noFill/>
          </a:ln>
        </p:spPr>
        <p:txBody>
          <a:bodyPr anchorCtr="0" anchor="t" bIns="45700" lIns="91425" spcFirstLastPara="1" rIns="91425" wrap="square" tIns="45700">
            <a:noAutofit/>
          </a:bodyPr>
          <a:lstStyle/>
          <a:p>
            <a:pPr indent="-383673" lvl="0" marL="383673" rtl="0" algn="l">
              <a:lnSpc>
                <a:spcPct val="90000"/>
              </a:lnSpc>
              <a:spcBef>
                <a:spcPts val="0"/>
              </a:spcBef>
              <a:spcAft>
                <a:spcPts val="0"/>
              </a:spcAft>
              <a:buSzPts val="1800"/>
              <a:buChar char="•"/>
            </a:pPr>
            <a:r>
              <a:rPr lang="en-US">
                <a:solidFill>
                  <a:schemeClr val="accent4"/>
                </a:solidFill>
              </a:rPr>
              <a:t>텐서 분할로 인해 연산 강도가 낮아집니다.</a:t>
            </a:r>
            <a:endParaRPr/>
          </a:p>
          <a:p>
            <a:pPr indent="-381027" lvl="1" marL="1333593" rtl="0" algn="l">
              <a:lnSpc>
                <a:spcPct val="90000"/>
              </a:lnSpc>
              <a:spcBef>
                <a:spcPts val="3000"/>
              </a:spcBef>
              <a:spcAft>
                <a:spcPts val="0"/>
              </a:spcAft>
              <a:buSzPts val="1500"/>
              <a:buChar char="•"/>
            </a:pPr>
            <a:r>
              <a:rPr lang="en-US">
                <a:solidFill>
                  <a:schemeClr val="accent4"/>
                </a:solidFill>
              </a:rPr>
              <a:t>이 접근법은 강력한 확장(</a:t>
            </a:r>
            <a:r>
              <a:rPr lang="en-US"/>
              <a:t>strong scaling)</a:t>
            </a:r>
            <a:r>
              <a:rPr lang="en-US">
                <a:solidFill>
                  <a:schemeClr val="accent4"/>
                </a:solidFill>
              </a:rPr>
              <a:t>에는 적합하지 않습니다.</a:t>
            </a:r>
            <a:endParaRPr>
              <a:solidFill>
                <a:schemeClr val="accent4"/>
              </a:solidFill>
            </a:endParaRPr>
          </a:p>
          <a:p>
            <a:pPr indent="-383673" lvl="0" marL="383673" rtl="0" algn="l">
              <a:lnSpc>
                <a:spcPct val="90000"/>
              </a:lnSpc>
              <a:spcBef>
                <a:spcPts val="3000"/>
              </a:spcBef>
              <a:spcAft>
                <a:spcPts val="0"/>
              </a:spcAft>
              <a:buSzPts val="1800"/>
              <a:buChar char="•"/>
            </a:pPr>
            <a:r>
              <a:rPr lang="en-US">
                <a:solidFill>
                  <a:schemeClr val="accent4"/>
                </a:solidFill>
              </a:rPr>
              <a:t>연산 강도가 프로세서보다 높은지 확인해야 합니다.</a:t>
            </a:r>
            <a:endParaRPr/>
          </a:p>
          <a:p>
            <a:pPr indent="-400077" lvl="1" marL="1333593" rtl="0" algn="l">
              <a:lnSpc>
                <a:spcPct val="90000"/>
              </a:lnSpc>
              <a:spcBef>
                <a:spcPts val="3000"/>
              </a:spcBef>
              <a:spcAft>
                <a:spcPts val="0"/>
              </a:spcAft>
              <a:buSzPts val="1800"/>
              <a:buChar char="•"/>
            </a:pPr>
            <a:r>
              <a:rPr lang="en-US">
                <a:solidFill>
                  <a:schemeClr val="accent4"/>
                </a:solidFill>
              </a:rPr>
              <a:t>A100 연산 강도(math intensity) = 312 teraFLOPs/</a:t>
            </a:r>
            <a:r>
              <a:rPr lang="en-US"/>
              <a:t>2039</a:t>
            </a:r>
            <a:r>
              <a:rPr lang="en-US">
                <a:solidFill>
                  <a:schemeClr val="accent4"/>
                </a:solidFill>
              </a:rPr>
              <a:t> GB/sec = </a:t>
            </a:r>
            <a:r>
              <a:rPr lang="en-US"/>
              <a:t>153</a:t>
            </a:r>
            <a:endParaRPr/>
          </a:p>
          <a:p>
            <a:pPr indent="-383673" lvl="0" marL="383673" rtl="0" algn="l">
              <a:lnSpc>
                <a:spcPct val="90000"/>
              </a:lnSpc>
              <a:spcBef>
                <a:spcPts val="3000"/>
              </a:spcBef>
              <a:spcAft>
                <a:spcPts val="0"/>
              </a:spcAft>
              <a:buSzPts val="1800"/>
              <a:buChar char="•"/>
            </a:pPr>
            <a:r>
              <a:rPr lang="en-US">
                <a:solidFill>
                  <a:schemeClr val="accent4"/>
                </a:solidFill>
              </a:rPr>
              <a:t>텐서 병렬화를 위해서는 더 많은 통신이 필요합니다. </a:t>
            </a:r>
            <a:endParaRPr/>
          </a:p>
          <a:p>
            <a:pPr indent="-400077" lvl="1" marL="1333593" rtl="0" algn="l">
              <a:lnSpc>
                <a:spcPct val="90000"/>
              </a:lnSpc>
              <a:spcBef>
                <a:spcPts val="3000"/>
              </a:spcBef>
              <a:spcAft>
                <a:spcPts val="0"/>
              </a:spcAft>
              <a:buSzPts val="1800"/>
              <a:buChar char="•"/>
            </a:pPr>
            <a:r>
              <a:rPr lang="en-US"/>
              <a:t>NVSwitch는 이 비용을 절감합니다.</a:t>
            </a:r>
            <a:endParaRPr/>
          </a:p>
        </p:txBody>
      </p:sp>
      <p:sp>
        <p:nvSpPr>
          <p:cNvPr id="1419" name="Google Shape;1419;p33"/>
          <p:cNvSpPr/>
          <p:nvPr/>
        </p:nvSpPr>
        <p:spPr>
          <a:xfrm>
            <a:off x="10593584" y="3526075"/>
            <a:ext cx="7041000" cy="4434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20" name="Google Shape;1420;p33"/>
          <p:cNvSpPr txBox="1"/>
          <p:nvPr/>
        </p:nvSpPr>
        <p:spPr>
          <a:xfrm>
            <a:off x="10593584" y="4252686"/>
            <a:ext cx="6521501" cy="3726000"/>
          </a:xfrm>
          <a:prstGeom prst="rect">
            <a:avLst/>
          </a:prstGeom>
          <a:noFill/>
          <a:ln>
            <a:noFill/>
          </a:ln>
        </p:spPr>
        <p:txBody>
          <a:bodyPr anchorCtr="0" anchor="t" bIns="152375" lIns="152375" spcFirstLastPara="1" rIns="152375" wrap="square" tIns="152375">
            <a:noAutofit/>
          </a:bodyPr>
          <a:lstStyle/>
          <a:p>
            <a:pPr indent="0" lvl="0" marL="0" marR="0" rtl="0" algn="l">
              <a:lnSpc>
                <a:spcPct val="115000"/>
              </a:lnSpc>
              <a:spcBef>
                <a:spcPts val="0"/>
              </a:spcBef>
              <a:spcAft>
                <a:spcPts val="0"/>
              </a:spcAft>
              <a:buClr>
                <a:srgbClr val="000000"/>
              </a:buClr>
              <a:buSzPts val="2800"/>
              <a:buFont typeface="Arial"/>
              <a:buNone/>
            </a:pPr>
            <a:r>
              <a:rPr b="0" i="0" lang="en-US" sz="2800" u="none" cap="none" strike="noStrike">
                <a:solidFill>
                  <a:srgbClr val="595959"/>
                </a:solidFill>
                <a:latin typeface="Trebuchet MS"/>
                <a:ea typeface="Trebuchet MS"/>
                <a:cs typeface="Trebuchet MS"/>
                <a:sym typeface="Trebuchet MS"/>
              </a:rPr>
              <a:t>Operation:</a:t>
            </a:r>
            <a:endParaRPr b="0" i="0" sz="2800" u="none" cap="none" strike="noStrike">
              <a:solidFill>
                <a:srgbClr val="595959"/>
              </a:solidFill>
              <a:latin typeface="Trebuchet MS"/>
              <a:ea typeface="Trebuchet MS"/>
              <a:cs typeface="Trebuchet MS"/>
              <a:sym typeface="Trebuchet MS"/>
            </a:endParaRPr>
          </a:p>
          <a:p>
            <a:pPr indent="0" lvl="0" marL="0" marR="0" rtl="0" algn="l">
              <a:lnSpc>
                <a:spcPct val="115000"/>
              </a:lnSpc>
              <a:spcBef>
                <a:spcPts val="2667"/>
              </a:spcBef>
              <a:spcAft>
                <a:spcPts val="0"/>
              </a:spcAft>
              <a:buClr>
                <a:srgbClr val="000000"/>
              </a:buClr>
              <a:buSzPts val="2800"/>
              <a:buFont typeface="Arial"/>
              <a:buNone/>
            </a:pPr>
            <a:r>
              <a:rPr b="0" i="0" lang="en-US" sz="2800" u="none" cap="none" strike="noStrike">
                <a:solidFill>
                  <a:srgbClr val="595959"/>
                </a:solidFill>
                <a:latin typeface="Trebuchet MS"/>
                <a:ea typeface="Trebuchet MS"/>
                <a:cs typeface="Trebuchet MS"/>
                <a:sym typeface="Trebuchet MS"/>
              </a:rPr>
              <a:t>Flops: </a:t>
            </a:r>
            <a:endParaRPr b="0" i="0" sz="2800" u="none" cap="none" strike="noStrike">
              <a:solidFill>
                <a:srgbClr val="595959"/>
              </a:solidFill>
              <a:latin typeface="Trebuchet MS"/>
              <a:ea typeface="Trebuchet MS"/>
              <a:cs typeface="Trebuchet MS"/>
              <a:sym typeface="Trebuchet MS"/>
            </a:endParaRPr>
          </a:p>
          <a:p>
            <a:pPr indent="0" lvl="0" marL="0" marR="0" rtl="0" algn="l">
              <a:lnSpc>
                <a:spcPct val="115000"/>
              </a:lnSpc>
              <a:spcBef>
                <a:spcPts val="2667"/>
              </a:spcBef>
              <a:spcAft>
                <a:spcPts val="0"/>
              </a:spcAft>
              <a:buClr>
                <a:srgbClr val="000000"/>
              </a:buClr>
              <a:buSzPts val="2800"/>
              <a:buFont typeface="Arial"/>
              <a:buNone/>
            </a:pPr>
            <a:r>
              <a:rPr b="0" i="0" lang="en-US" sz="2800" u="none" cap="none" strike="noStrike">
                <a:solidFill>
                  <a:srgbClr val="595959"/>
                </a:solidFill>
                <a:latin typeface="Trebuchet MS"/>
                <a:ea typeface="Trebuchet MS"/>
                <a:cs typeface="Trebuchet MS"/>
                <a:sym typeface="Trebuchet MS"/>
              </a:rPr>
              <a:t>Bandwidth:</a:t>
            </a:r>
            <a:endParaRPr b="0" i="0" sz="2800" u="none" cap="none" strike="noStrike">
              <a:solidFill>
                <a:srgbClr val="595959"/>
              </a:solidFill>
              <a:latin typeface="Trebuchet MS"/>
              <a:ea typeface="Trebuchet MS"/>
              <a:cs typeface="Trebuchet MS"/>
              <a:sym typeface="Trebuchet MS"/>
            </a:endParaRPr>
          </a:p>
          <a:p>
            <a:pPr indent="0" lvl="0" marL="0" marR="0" rtl="0" algn="l">
              <a:lnSpc>
                <a:spcPct val="115000"/>
              </a:lnSpc>
              <a:spcBef>
                <a:spcPts val="2667"/>
              </a:spcBef>
              <a:spcAft>
                <a:spcPts val="2667"/>
              </a:spcAft>
              <a:buClr>
                <a:srgbClr val="000000"/>
              </a:buClr>
              <a:buSzPts val="2800"/>
              <a:buFont typeface="Arial"/>
              <a:buNone/>
            </a:pPr>
            <a:r>
              <a:rPr b="0" i="0" lang="en-US" sz="2800" u="none" cap="none" strike="noStrike">
                <a:solidFill>
                  <a:srgbClr val="595959"/>
                </a:solidFill>
                <a:latin typeface="Trebuchet MS"/>
                <a:ea typeface="Trebuchet MS"/>
                <a:cs typeface="Trebuchet MS"/>
                <a:sym typeface="Trebuchet MS"/>
              </a:rPr>
              <a:t>Intensity:</a:t>
            </a:r>
            <a:endParaRPr b="0" i="0" sz="2800" u="none" cap="none" strike="noStrike">
              <a:solidFill>
                <a:srgbClr val="595959"/>
              </a:solidFill>
              <a:latin typeface="Trebuchet MS"/>
              <a:ea typeface="Trebuchet MS"/>
              <a:cs typeface="Trebuchet MS"/>
              <a:sym typeface="Trebuchet MS"/>
            </a:endParaRPr>
          </a:p>
        </p:txBody>
      </p:sp>
      <p:sp>
        <p:nvSpPr>
          <p:cNvPr id="1421" name="Google Shape;1421;p33"/>
          <p:cNvSpPr txBox="1"/>
          <p:nvPr/>
        </p:nvSpPr>
        <p:spPr>
          <a:xfrm>
            <a:off x="12917543" y="3526033"/>
            <a:ext cx="2136500" cy="990500"/>
          </a:xfrm>
          <a:prstGeom prst="rect">
            <a:avLst/>
          </a:prstGeom>
          <a:noFill/>
          <a:ln>
            <a:noFill/>
          </a:ln>
        </p:spPr>
        <p:txBody>
          <a:bodyPr anchorCtr="0" anchor="t" bIns="152375" lIns="152375" spcFirstLastPara="1" rIns="152375" wrap="square" tIns="152375">
            <a:noAutofit/>
          </a:bodyPr>
          <a:lstStyle/>
          <a:p>
            <a:pPr indent="0" lvl="0" marL="0" marR="0" rtl="0" algn="ctr">
              <a:lnSpc>
                <a:spcPct val="115000"/>
              </a:lnSpc>
              <a:spcBef>
                <a:spcPts val="0"/>
              </a:spcBef>
              <a:spcAft>
                <a:spcPts val="2667"/>
              </a:spcAft>
              <a:buClr>
                <a:srgbClr val="000000"/>
              </a:buClr>
              <a:buSzPts val="3333"/>
              <a:buFont typeface="Arial"/>
              <a:buNone/>
            </a:pPr>
            <a:r>
              <a:rPr b="1" i="0" lang="en-US" sz="3333" u="none" cap="none" strike="noStrike">
                <a:solidFill>
                  <a:srgbClr val="595959"/>
                </a:solidFill>
                <a:latin typeface="Trebuchet MS"/>
                <a:ea typeface="Trebuchet MS"/>
                <a:cs typeface="Trebuchet MS"/>
                <a:sym typeface="Trebuchet MS"/>
              </a:rPr>
              <a:t>병렬화</a:t>
            </a:r>
            <a:endParaRPr b="1" i="0" sz="3333" u="none" cap="none" strike="noStrike">
              <a:solidFill>
                <a:srgbClr val="595959"/>
              </a:solidFill>
              <a:latin typeface="Trebuchet MS"/>
              <a:ea typeface="Trebuchet MS"/>
              <a:cs typeface="Trebuchet MS"/>
              <a:sym typeface="Trebuchet MS"/>
            </a:endParaRPr>
          </a:p>
        </p:txBody>
      </p:sp>
      <p:pic>
        <p:nvPicPr>
          <p:cNvPr id="1422" name="Google Shape;1422;p33"/>
          <p:cNvPicPr preferRelativeResize="0"/>
          <p:nvPr/>
        </p:nvPicPr>
        <p:blipFill rotWithShape="1">
          <a:blip r:embed="rId3">
            <a:alphaModFix/>
          </a:blip>
          <a:srcRect b="0" l="0" r="0" t="0"/>
          <a:stretch/>
        </p:blipFill>
        <p:spPr>
          <a:xfrm>
            <a:off x="12841525" y="4488533"/>
            <a:ext cx="4574285" cy="441960"/>
          </a:xfrm>
          <a:prstGeom prst="rect">
            <a:avLst/>
          </a:prstGeom>
          <a:noFill/>
          <a:ln>
            <a:noFill/>
          </a:ln>
        </p:spPr>
      </p:pic>
      <p:pic>
        <p:nvPicPr>
          <p:cNvPr id="1423" name="Google Shape;1423;p33"/>
          <p:cNvPicPr preferRelativeResize="0"/>
          <p:nvPr/>
        </p:nvPicPr>
        <p:blipFill rotWithShape="1">
          <a:blip r:embed="rId4">
            <a:alphaModFix/>
          </a:blip>
          <a:srcRect b="0" l="0" r="0" t="0"/>
          <a:stretch/>
        </p:blipFill>
        <p:spPr>
          <a:xfrm>
            <a:off x="12841523" y="5350241"/>
            <a:ext cx="1089152" cy="487680"/>
          </a:xfrm>
          <a:prstGeom prst="rect">
            <a:avLst/>
          </a:prstGeom>
          <a:noFill/>
          <a:ln>
            <a:noFill/>
          </a:ln>
        </p:spPr>
      </p:pic>
      <p:pic>
        <p:nvPicPr>
          <p:cNvPr id="1424" name="Google Shape;1424;p33"/>
          <p:cNvPicPr preferRelativeResize="0"/>
          <p:nvPr/>
        </p:nvPicPr>
        <p:blipFill rotWithShape="1">
          <a:blip r:embed="rId5">
            <a:alphaModFix/>
          </a:blip>
          <a:srcRect b="0" l="0" r="0" t="0"/>
          <a:stretch/>
        </p:blipFill>
        <p:spPr>
          <a:xfrm>
            <a:off x="12841523" y="6203282"/>
            <a:ext cx="2324609" cy="487680"/>
          </a:xfrm>
          <a:prstGeom prst="rect">
            <a:avLst/>
          </a:prstGeom>
          <a:noFill/>
          <a:ln>
            <a:noFill/>
          </a:ln>
        </p:spPr>
      </p:pic>
      <p:pic>
        <p:nvPicPr>
          <p:cNvPr id="1425" name="Google Shape;1425;p33"/>
          <p:cNvPicPr preferRelativeResize="0"/>
          <p:nvPr/>
        </p:nvPicPr>
        <p:blipFill rotWithShape="1">
          <a:blip r:embed="rId6">
            <a:alphaModFix/>
          </a:blip>
          <a:srcRect b="0" l="0" r="0" t="0"/>
          <a:stretch/>
        </p:blipFill>
        <p:spPr>
          <a:xfrm>
            <a:off x="12841523" y="6860387"/>
            <a:ext cx="1224027" cy="929640"/>
          </a:xfrm>
          <a:prstGeom prst="rect">
            <a:avLst/>
          </a:prstGeom>
          <a:noFill/>
          <a:ln>
            <a:noFill/>
          </a:ln>
        </p:spPr>
      </p:pic>
      <p:sp>
        <p:nvSpPr>
          <p:cNvPr id="1426" name="Google Shape;1426;p33"/>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과제</a:t>
            </a:r>
            <a:endParaRPr b="0" i="0" sz="2400" u="none" cap="none" strike="noStrike">
              <a:solidFill>
                <a:schemeClr val="lt2"/>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34"/>
          <p:cNvSpPr txBox="1"/>
          <p:nvPr>
            <p:ph type="title"/>
          </p:nvPr>
        </p:nvSpPr>
        <p:spPr>
          <a:xfrm>
            <a:off x="835121" y="881884"/>
            <a:ext cx="16995501" cy="985001"/>
          </a:xfrm>
          <a:prstGeom prst="rect">
            <a:avLst/>
          </a:prstGeom>
          <a:noFill/>
          <a:ln>
            <a:noFill/>
          </a:ln>
        </p:spPr>
        <p:txBody>
          <a:bodyPr anchorCtr="0" anchor="b" bIns="76150" lIns="152375" spcFirstLastPara="1" rIns="152375" wrap="square" tIns="76150">
            <a:noAutofit/>
          </a:bodyPr>
          <a:lstStyle/>
          <a:p>
            <a:pPr indent="0" lvl="0" marL="0" rtl="0" algn="ctr">
              <a:lnSpc>
                <a:spcPct val="90000"/>
              </a:lnSpc>
              <a:spcBef>
                <a:spcPts val="0"/>
              </a:spcBef>
              <a:spcAft>
                <a:spcPts val="0"/>
              </a:spcAft>
              <a:buSzPts val="1200"/>
              <a:buNone/>
            </a:pPr>
            <a:r>
              <a:rPr lang="en-US" sz="4800"/>
              <a:t>텐서 병렬화의 간단한 예시</a:t>
            </a:r>
            <a:endParaRPr sz="4800"/>
          </a:p>
        </p:txBody>
      </p:sp>
      <p:sp>
        <p:nvSpPr>
          <p:cNvPr id="1432" name="Google Shape;1432;p34"/>
          <p:cNvSpPr txBox="1"/>
          <p:nvPr>
            <p:ph idx="12" type="sldNum"/>
          </p:nvPr>
        </p:nvSpPr>
        <p:spPr>
          <a:xfrm>
            <a:off x="17113570" y="9499703"/>
            <a:ext cx="1097501" cy="787500"/>
          </a:xfrm>
          <a:prstGeom prst="rect">
            <a:avLst/>
          </a:prstGeom>
          <a:noFill/>
          <a:ln>
            <a:noFill/>
          </a:ln>
        </p:spPr>
        <p:txBody>
          <a:bodyPr anchorCtr="0" anchor="t" bIns="152375" lIns="152375" spcFirstLastPara="1" rIns="152375" wrap="square" tIns="152375">
            <a:noAutofit/>
          </a:bodyPr>
          <a:lstStyle/>
          <a:p>
            <a:pPr indent="0" lvl="0" marL="0" rtl="0" algn="r">
              <a:lnSpc>
                <a:spcPct val="100000"/>
              </a:lnSpc>
              <a:spcBef>
                <a:spcPts val="0"/>
              </a:spcBef>
              <a:spcAft>
                <a:spcPts val="0"/>
              </a:spcAft>
              <a:buClr>
                <a:srgbClr val="FFFFFF"/>
              </a:buClr>
              <a:buSzPts val="1800"/>
              <a:buNone/>
            </a:pPr>
            <a:fld id="{00000000-1234-1234-1234-123412341234}" type="slidenum">
              <a:rPr lang="en-US">
                <a:solidFill>
                  <a:srgbClr val="FFFFFF"/>
                </a:solidFill>
              </a:rPr>
              <a:t>‹#›</a:t>
            </a:fld>
            <a:endParaRPr>
              <a:solidFill>
                <a:srgbClr val="FFFFFF"/>
              </a:solidFill>
            </a:endParaRPr>
          </a:p>
        </p:txBody>
      </p:sp>
      <p:pic>
        <p:nvPicPr>
          <p:cNvPr id="1433" name="Google Shape;1433;p34"/>
          <p:cNvPicPr preferRelativeResize="0"/>
          <p:nvPr/>
        </p:nvPicPr>
        <p:blipFill rotWithShape="1">
          <a:blip r:embed="rId3">
            <a:alphaModFix/>
          </a:blip>
          <a:srcRect b="0" l="0" r="0" t="0"/>
          <a:stretch/>
        </p:blipFill>
        <p:spPr>
          <a:xfrm>
            <a:off x="618835" y="2497210"/>
            <a:ext cx="16995500" cy="72746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35"/>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400"/>
              <a:buNone/>
            </a:pPr>
            <a:r>
              <a:rPr b="0" lang="en-US" sz="6000"/>
              <a:t>트랜스포머 셀 예제</a:t>
            </a:r>
            <a:endParaRPr b="0" sz="6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36"/>
          <p:cNvSpPr txBox="1"/>
          <p:nvPr>
            <p:ph type="title"/>
          </p:nvPr>
        </p:nvSpPr>
        <p:spPr>
          <a:xfrm>
            <a:off x="830581" y="868682"/>
            <a:ext cx="16626842"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2"/>
              </a:buClr>
              <a:buSzPts val="1400"/>
              <a:buFont typeface="Trebuchet MS"/>
              <a:buNone/>
            </a:pPr>
            <a:r>
              <a:rPr b="0" lang="en-US" sz="4800"/>
              <a:t>트랜스포머 셀</a:t>
            </a:r>
            <a:endParaRPr i="1">
              <a:solidFill>
                <a:srgbClr val="76B900"/>
              </a:solidFill>
            </a:endParaRPr>
          </a:p>
        </p:txBody>
      </p:sp>
      <p:pic>
        <p:nvPicPr>
          <p:cNvPr id="1445" name="Google Shape;1445;p36"/>
          <p:cNvPicPr preferRelativeResize="0"/>
          <p:nvPr/>
        </p:nvPicPr>
        <p:blipFill rotWithShape="1">
          <a:blip r:embed="rId3">
            <a:alphaModFix/>
          </a:blip>
          <a:srcRect b="0" l="0" r="0" t="0"/>
          <a:stretch/>
        </p:blipFill>
        <p:spPr>
          <a:xfrm>
            <a:off x="7227712" y="2043145"/>
            <a:ext cx="2763711" cy="8056328"/>
          </a:xfrm>
          <a:prstGeom prst="rect">
            <a:avLst/>
          </a:prstGeom>
          <a:noFill/>
          <a:ln>
            <a:noFill/>
          </a:ln>
        </p:spPr>
      </p:pic>
      <p:sp>
        <p:nvSpPr>
          <p:cNvPr id="1446" name="Google Shape;1446;p36"/>
          <p:cNvSpPr/>
          <p:nvPr/>
        </p:nvSpPr>
        <p:spPr>
          <a:xfrm rot="-9329976">
            <a:off x="9521668" y="4998117"/>
            <a:ext cx="644237" cy="724732"/>
          </a:xfrm>
          <a:prstGeom prst="rightArrow">
            <a:avLst>
              <a:gd fmla="val 50000" name="adj1"/>
              <a:gd fmla="val 50000" name="adj2"/>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47" name="Google Shape;1447;p36"/>
          <p:cNvSpPr/>
          <p:nvPr/>
        </p:nvSpPr>
        <p:spPr>
          <a:xfrm rot="-9329976">
            <a:off x="9537818" y="7135951"/>
            <a:ext cx="644237" cy="724732"/>
          </a:xfrm>
          <a:prstGeom prst="rightArrow">
            <a:avLst>
              <a:gd fmla="val 50000" name="adj1"/>
              <a:gd fmla="val 50000" name="adj2"/>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37"/>
          <p:cNvSpPr txBox="1"/>
          <p:nvPr>
            <p:ph type="title"/>
          </p:nvPr>
        </p:nvSpPr>
        <p:spPr>
          <a:xfrm>
            <a:off x="830581" y="868682"/>
            <a:ext cx="16626842"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2"/>
              </a:buClr>
              <a:buSzPts val="1400"/>
              <a:buFont typeface="Trebuchet MS"/>
              <a:buNone/>
            </a:pPr>
            <a:r>
              <a:rPr b="0" lang="en-US"/>
              <a:t>MLP 텐서 파티셔닝</a:t>
            </a:r>
            <a:endParaRPr b="0"/>
          </a:p>
        </p:txBody>
      </p:sp>
      <p:sp>
        <p:nvSpPr>
          <p:cNvPr id="1453" name="Google Shape;1453;p37"/>
          <p:cNvSpPr txBox="1"/>
          <p:nvPr>
            <p:ph idx="1" type="body"/>
          </p:nvPr>
        </p:nvSpPr>
        <p:spPr>
          <a:xfrm>
            <a:off x="876300" y="2815250"/>
            <a:ext cx="132000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000"/>
              </a:spcBef>
              <a:spcAft>
                <a:spcPts val="0"/>
              </a:spcAft>
              <a:buSzPts val="1800"/>
              <a:buNone/>
            </a:pPr>
            <a:r>
              <a:rPr lang="en-US" sz="2800"/>
              <a:t>GeLU 연산에 집중:</a:t>
            </a:r>
            <a:endParaRPr/>
          </a:p>
          <a:p>
            <a:pPr indent="-381027" lvl="0" marL="381027" rtl="0" algn="l">
              <a:lnSpc>
                <a:spcPct val="90000"/>
              </a:lnSpc>
              <a:spcBef>
                <a:spcPts val="3000"/>
              </a:spcBef>
              <a:spcAft>
                <a:spcPts val="0"/>
              </a:spcAft>
              <a:buSzPts val="1800"/>
              <a:buChar char="•"/>
            </a:pPr>
            <a:r>
              <a:rPr b="1" lang="en-US" u="sng"/>
              <a:t>접근방법 1:</a:t>
            </a:r>
            <a:r>
              <a:rPr b="1" lang="en-US"/>
              <a:t> </a:t>
            </a:r>
            <a:r>
              <a:rPr lang="en-US"/>
              <a:t>X를 세로 (column-wise)로, A를 가로 (row-wise)로 나눕니다</a:t>
            </a:r>
            <a:endParaRPr/>
          </a:p>
          <a:p>
            <a:pPr indent="0" lvl="0" marL="381027" rtl="0" algn="l">
              <a:lnSpc>
                <a:spcPct val="90000"/>
              </a:lnSpc>
              <a:spcBef>
                <a:spcPts val="3000"/>
              </a:spcBef>
              <a:spcAft>
                <a:spcPts val="0"/>
              </a:spcAft>
              <a:buSzPts val="1800"/>
              <a:buNone/>
            </a:pPr>
            <a:br>
              <a:rPr lang="en-US"/>
            </a:br>
            <a:endParaRPr/>
          </a:p>
          <a:p>
            <a:pPr indent="-476282" lvl="1" marL="1428851" rtl="0" algn="l">
              <a:lnSpc>
                <a:spcPct val="90000"/>
              </a:lnSpc>
              <a:spcBef>
                <a:spcPts val="3000"/>
              </a:spcBef>
              <a:spcAft>
                <a:spcPts val="0"/>
              </a:spcAft>
              <a:buSzPts val="1500"/>
              <a:buChar char="•"/>
            </a:pPr>
            <a:r>
              <a:rPr lang="en-US"/>
              <a:t>GeLU 이전에 통신 포인트가 필요합니다.</a:t>
            </a:r>
            <a:br>
              <a:rPr lang="en-US"/>
            </a:br>
            <a:endParaRPr/>
          </a:p>
          <a:p>
            <a:pPr indent="-266727" lvl="0" marL="381027" rtl="0" algn="l">
              <a:lnSpc>
                <a:spcPct val="90000"/>
              </a:lnSpc>
              <a:spcBef>
                <a:spcPts val="1500"/>
              </a:spcBef>
              <a:spcAft>
                <a:spcPts val="0"/>
              </a:spcAft>
              <a:buSzPts val="1800"/>
              <a:buNone/>
            </a:pPr>
            <a:r>
              <a:t/>
            </a:r>
            <a:endParaRPr b="1" u="sng"/>
          </a:p>
          <a:p>
            <a:pPr indent="-381027" lvl="0" marL="381027" rtl="0" algn="l">
              <a:lnSpc>
                <a:spcPct val="90000"/>
              </a:lnSpc>
              <a:spcBef>
                <a:spcPts val="1500"/>
              </a:spcBef>
              <a:spcAft>
                <a:spcPts val="0"/>
              </a:spcAft>
              <a:buSzPts val="1800"/>
              <a:buChar char="•"/>
            </a:pPr>
            <a:r>
              <a:rPr b="1" lang="en-US" u="sng"/>
              <a:t>접근방법 2:</a:t>
            </a:r>
            <a:r>
              <a:rPr b="1" lang="en-US"/>
              <a:t> </a:t>
            </a:r>
            <a:r>
              <a:rPr lang="en-US"/>
              <a:t>A를 세로 (column-wise)로 나눕니다.</a:t>
            </a:r>
            <a:br>
              <a:rPr lang="en-US"/>
            </a:br>
            <a:br>
              <a:rPr lang="en-US"/>
            </a:br>
            <a:endParaRPr/>
          </a:p>
          <a:p>
            <a:pPr indent="-266727" lvl="0" marL="381027" rtl="0" algn="l">
              <a:lnSpc>
                <a:spcPct val="90000"/>
              </a:lnSpc>
              <a:spcBef>
                <a:spcPts val="1500"/>
              </a:spcBef>
              <a:spcAft>
                <a:spcPts val="0"/>
              </a:spcAft>
              <a:buSzPts val="1800"/>
              <a:buNone/>
            </a:pPr>
            <a:r>
              <a:t/>
            </a:r>
            <a:endParaRPr/>
          </a:p>
          <a:p>
            <a:pPr indent="-476281" lvl="1" marL="1428851" rtl="0" algn="l">
              <a:lnSpc>
                <a:spcPct val="90000"/>
              </a:lnSpc>
              <a:spcBef>
                <a:spcPts val="1500"/>
              </a:spcBef>
              <a:spcAft>
                <a:spcPts val="0"/>
              </a:spcAft>
              <a:buSzPts val="1500"/>
              <a:buChar char="•"/>
            </a:pPr>
            <a:r>
              <a:rPr lang="en-US"/>
              <a:t>통신이 필요하지 않습니다.</a:t>
            </a:r>
            <a:endParaRPr/>
          </a:p>
        </p:txBody>
      </p:sp>
      <p:pic>
        <p:nvPicPr>
          <p:cNvPr id="1454" name="Google Shape;1454;p37"/>
          <p:cNvPicPr preferRelativeResize="0"/>
          <p:nvPr/>
        </p:nvPicPr>
        <p:blipFill rotWithShape="1">
          <a:blip r:embed="rId3">
            <a:alphaModFix/>
          </a:blip>
          <a:srcRect b="0" l="0" r="0" t="0"/>
          <a:stretch/>
        </p:blipFill>
        <p:spPr>
          <a:xfrm>
            <a:off x="11410191" y="3931608"/>
            <a:ext cx="2370248" cy="378311"/>
          </a:xfrm>
          <a:prstGeom prst="rect">
            <a:avLst/>
          </a:prstGeom>
          <a:noFill/>
          <a:ln>
            <a:noFill/>
          </a:ln>
        </p:spPr>
      </p:pic>
      <p:pic>
        <p:nvPicPr>
          <p:cNvPr id="1455" name="Google Shape;1455;p37"/>
          <p:cNvPicPr preferRelativeResize="0"/>
          <p:nvPr/>
        </p:nvPicPr>
        <p:blipFill rotWithShape="1">
          <a:blip r:embed="rId4">
            <a:alphaModFix/>
          </a:blip>
          <a:srcRect b="0" l="0" r="0" t="0"/>
          <a:stretch/>
        </p:blipFill>
        <p:spPr>
          <a:xfrm>
            <a:off x="11050668" y="2974661"/>
            <a:ext cx="2700848" cy="320349"/>
          </a:xfrm>
          <a:prstGeom prst="rect">
            <a:avLst/>
          </a:prstGeom>
          <a:noFill/>
          <a:ln>
            <a:noFill/>
          </a:ln>
        </p:spPr>
      </p:pic>
      <p:pic>
        <p:nvPicPr>
          <p:cNvPr id="1456" name="Google Shape;1456;p37"/>
          <p:cNvPicPr preferRelativeResize="0"/>
          <p:nvPr/>
        </p:nvPicPr>
        <p:blipFill rotWithShape="1">
          <a:blip r:embed="rId5">
            <a:alphaModFix/>
          </a:blip>
          <a:srcRect b="0" l="0" r="0" t="0"/>
          <a:stretch/>
        </p:blipFill>
        <p:spPr>
          <a:xfrm>
            <a:off x="1975062" y="4902363"/>
            <a:ext cx="2001193" cy="319512"/>
          </a:xfrm>
          <a:prstGeom prst="rect">
            <a:avLst/>
          </a:prstGeom>
          <a:noFill/>
          <a:ln>
            <a:noFill/>
          </a:ln>
        </p:spPr>
      </p:pic>
      <p:pic>
        <p:nvPicPr>
          <p:cNvPr id="1457" name="Google Shape;1457;p37"/>
          <p:cNvPicPr preferRelativeResize="0"/>
          <p:nvPr/>
        </p:nvPicPr>
        <p:blipFill rotWithShape="1">
          <a:blip r:embed="rId6">
            <a:alphaModFix/>
          </a:blip>
          <a:srcRect b="0" l="0" r="0" t="0"/>
          <a:stretch/>
        </p:blipFill>
        <p:spPr>
          <a:xfrm>
            <a:off x="4272234" y="4640763"/>
            <a:ext cx="1519264" cy="842711"/>
          </a:xfrm>
          <a:prstGeom prst="rect">
            <a:avLst/>
          </a:prstGeom>
          <a:noFill/>
          <a:ln>
            <a:noFill/>
          </a:ln>
        </p:spPr>
      </p:pic>
      <p:sp>
        <p:nvSpPr>
          <p:cNvPr id="1458" name="Google Shape;1458;p37"/>
          <p:cNvSpPr/>
          <p:nvPr/>
        </p:nvSpPr>
        <p:spPr>
          <a:xfrm>
            <a:off x="6087477" y="4840243"/>
            <a:ext cx="907001" cy="529363"/>
          </a:xfrm>
          <a:prstGeom prst="rightArrow">
            <a:avLst>
              <a:gd fmla="val 50000" name="adj1"/>
              <a:gd fmla="val 50000" name="adj2"/>
            </a:avLst>
          </a:prstGeom>
          <a:solidFill>
            <a:schemeClr val="lt2"/>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59" name="Google Shape;1459;p37"/>
          <p:cNvPicPr preferRelativeResize="0"/>
          <p:nvPr/>
        </p:nvPicPr>
        <p:blipFill rotWithShape="1">
          <a:blip r:embed="rId7">
            <a:alphaModFix/>
          </a:blip>
          <a:srcRect b="0" l="0" r="0" t="0"/>
          <a:stretch/>
        </p:blipFill>
        <p:spPr>
          <a:xfrm>
            <a:off x="7290457" y="4902363"/>
            <a:ext cx="4180200" cy="407539"/>
          </a:xfrm>
          <a:prstGeom prst="rect">
            <a:avLst/>
          </a:prstGeom>
          <a:noFill/>
          <a:ln>
            <a:noFill/>
          </a:ln>
        </p:spPr>
      </p:pic>
      <p:pic>
        <p:nvPicPr>
          <p:cNvPr id="1460" name="Google Shape;1460;p37"/>
          <p:cNvPicPr preferRelativeResize="0"/>
          <p:nvPr/>
        </p:nvPicPr>
        <p:blipFill rotWithShape="1">
          <a:blip r:embed="rId8">
            <a:alphaModFix/>
          </a:blip>
          <a:srcRect b="0" l="0" r="0" t="0"/>
          <a:stretch/>
        </p:blipFill>
        <p:spPr>
          <a:xfrm>
            <a:off x="2395058" y="7769785"/>
            <a:ext cx="2152169" cy="405125"/>
          </a:xfrm>
          <a:prstGeom prst="rect">
            <a:avLst/>
          </a:prstGeom>
          <a:noFill/>
          <a:ln>
            <a:noFill/>
          </a:ln>
        </p:spPr>
      </p:pic>
      <p:pic>
        <p:nvPicPr>
          <p:cNvPr id="1461" name="Google Shape;1461;p37"/>
          <p:cNvPicPr preferRelativeResize="0"/>
          <p:nvPr/>
        </p:nvPicPr>
        <p:blipFill rotWithShape="1">
          <a:blip r:embed="rId9">
            <a:alphaModFix/>
          </a:blip>
          <a:srcRect b="0" l="0" r="0" t="0"/>
          <a:stretch/>
        </p:blipFill>
        <p:spPr>
          <a:xfrm>
            <a:off x="6330006" y="7769806"/>
            <a:ext cx="6512712" cy="405125"/>
          </a:xfrm>
          <a:prstGeom prst="rect">
            <a:avLst/>
          </a:prstGeom>
          <a:noFill/>
          <a:ln>
            <a:noFill/>
          </a:ln>
        </p:spPr>
      </p:pic>
      <p:sp>
        <p:nvSpPr>
          <p:cNvPr id="1462" name="Google Shape;1462;p37"/>
          <p:cNvSpPr/>
          <p:nvPr/>
        </p:nvSpPr>
        <p:spPr>
          <a:xfrm>
            <a:off x="4842266" y="7707665"/>
            <a:ext cx="907001" cy="529363"/>
          </a:xfrm>
          <a:prstGeom prst="rightArrow">
            <a:avLst>
              <a:gd fmla="val 50000" name="adj1"/>
              <a:gd fmla="val 50000" name="adj2"/>
            </a:avLst>
          </a:prstGeom>
          <a:solidFill>
            <a:schemeClr val="lt2"/>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463" name="Google Shape;1463;p37"/>
          <p:cNvGrpSpPr/>
          <p:nvPr/>
        </p:nvGrpSpPr>
        <p:grpSpPr>
          <a:xfrm>
            <a:off x="13916445" y="0"/>
            <a:ext cx="3376049" cy="10224655"/>
            <a:chOff x="13456688" y="1942194"/>
            <a:chExt cx="2763711" cy="8148924"/>
          </a:xfrm>
        </p:grpSpPr>
        <p:pic>
          <p:nvPicPr>
            <p:cNvPr id="1464" name="Google Shape;1464;p37"/>
            <p:cNvPicPr preferRelativeResize="0"/>
            <p:nvPr/>
          </p:nvPicPr>
          <p:blipFill rotWithShape="1">
            <a:blip r:embed="rId10">
              <a:alphaModFix/>
            </a:blip>
            <a:srcRect b="0" l="0" r="0" t="0"/>
            <a:stretch/>
          </p:blipFill>
          <p:spPr>
            <a:xfrm>
              <a:off x="13456688" y="2034790"/>
              <a:ext cx="2763711" cy="8056328"/>
            </a:xfrm>
            <a:prstGeom prst="rect">
              <a:avLst/>
            </a:prstGeom>
            <a:noFill/>
            <a:ln>
              <a:noFill/>
            </a:ln>
          </p:spPr>
        </p:pic>
        <p:pic>
          <p:nvPicPr>
            <p:cNvPr id="1465" name="Google Shape;1465;p37"/>
            <p:cNvPicPr preferRelativeResize="0"/>
            <p:nvPr/>
          </p:nvPicPr>
          <p:blipFill rotWithShape="1">
            <a:blip r:embed="rId11">
              <a:alphaModFix/>
            </a:blip>
            <a:srcRect b="0" l="0" r="0" t="0"/>
            <a:stretch/>
          </p:blipFill>
          <p:spPr>
            <a:xfrm flipH="1" rot="10800000">
              <a:off x="13561527" y="1942194"/>
              <a:ext cx="2585751" cy="2129839"/>
            </a:xfrm>
            <a:prstGeom prst="rect">
              <a:avLst/>
            </a:prstGeom>
            <a:noFill/>
            <a:ln>
              <a:noFill/>
            </a:ln>
          </p:spPr>
        </p:pic>
        <p:pic>
          <p:nvPicPr>
            <p:cNvPr id="1466" name="Google Shape;1466;p37"/>
            <p:cNvPicPr preferRelativeResize="0"/>
            <p:nvPr/>
          </p:nvPicPr>
          <p:blipFill rotWithShape="1">
            <a:blip r:embed="rId11">
              <a:alphaModFix/>
            </a:blip>
            <a:srcRect b="0" l="0" r="0" t="0"/>
            <a:stretch/>
          </p:blipFill>
          <p:spPr>
            <a:xfrm>
              <a:off x="13537856" y="5799808"/>
              <a:ext cx="2657505" cy="4236350"/>
            </a:xfrm>
            <a:prstGeom prst="rect">
              <a:avLst/>
            </a:prstGeom>
            <a:noFill/>
            <a:ln>
              <a:noFill/>
            </a:ln>
          </p:spPr>
        </p:pic>
      </p:grpSp>
      <p:cxnSp>
        <p:nvCxnSpPr>
          <p:cNvPr id="1467" name="Google Shape;1467;p37"/>
          <p:cNvCxnSpPr/>
          <p:nvPr/>
        </p:nvCxnSpPr>
        <p:spPr>
          <a:xfrm flipH="1" rot="10800000">
            <a:off x="13847618" y="4092493"/>
            <a:ext cx="1302327" cy="81781"/>
          </a:xfrm>
          <a:prstGeom prst="straightConnector1">
            <a:avLst/>
          </a:prstGeom>
          <a:noFill/>
          <a:ln cap="flat" cmpd="sng" w="9525">
            <a:solidFill>
              <a:schemeClr val="accent4"/>
            </a:solidFill>
            <a:prstDash val="solid"/>
            <a:round/>
            <a:headEnd len="sm" w="sm" type="none"/>
            <a:tailEnd len="med" w="med" type="triangle"/>
          </a:ln>
        </p:spPr>
      </p:cxnSp>
      <p:cxnSp>
        <p:nvCxnSpPr>
          <p:cNvPr id="1468" name="Google Shape;1468;p37"/>
          <p:cNvCxnSpPr>
            <a:stCxn id="1455" idx="3"/>
          </p:cNvCxnSpPr>
          <p:nvPr/>
        </p:nvCxnSpPr>
        <p:spPr>
          <a:xfrm>
            <a:off x="13751516" y="3134836"/>
            <a:ext cx="1398300" cy="93300"/>
          </a:xfrm>
          <a:prstGeom prst="straightConnector1">
            <a:avLst/>
          </a:prstGeom>
          <a:noFill/>
          <a:ln cap="flat" cmpd="sng" w="9525">
            <a:solidFill>
              <a:schemeClr val="accent4"/>
            </a:solidFill>
            <a:prstDash val="solid"/>
            <a:round/>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38"/>
          <p:cNvSpPr/>
          <p:nvPr/>
        </p:nvSpPr>
        <p:spPr>
          <a:xfrm>
            <a:off x="739843" y="6917385"/>
            <a:ext cx="12613550" cy="2277449"/>
          </a:xfrm>
          <a:prstGeom prst="roundRect">
            <a:avLst>
              <a:gd fmla="val 16667" name="adj"/>
            </a:avLst>
          </a:prstGeom>
          <a:solidFill>
            <a:srgbClr val="86D000">
              <a:alpha val="9411"/>
            </a:srgbClr>
          </a:solidFill>
          <a:ln cap="flat" cmpd="sng" w="25400">
            <a:solidFill>
              <a:srgbClr val="86D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86D000"/>
              </a:solidFill>
              <a:latin typeface="Arial"/>
              <a:ea typeface="Arial"/>
              <a:cs typeface="Arial"/>
              <a:sym typeface="Arial"/>
            </a:endParaRPr>
          </a:p>
        </p:txBody>
      </p:sp>
      <p:sp>
        <p:nvSpPr>
          <p:cNvPr id="1474" name="Google Shape;1474;p38"/>
          <p:cNvSpPr txBox="1"/>
          <p:nvPr>
            <p:ph type="title"/>
          </p:nvPr>
        </p:nvSpPr>
        <p:spPr>
          <a:xfrm>
            <a:off x="830581" y="868682"/>
            <a:ext cx="16626842"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2"/>
              </a:buClr>
              <a:buSzPts val="1400"/>
              <a:buFont typeface="Trebuchet MS"/>
              <a:buNone/>
            </a:pPr>
            <a:r>
              <a:rPr b="0" lang="en-US"/>
              <a:t>MLP 텐서 파티셔닝</a:t>
            </a:r>
            <a:endParaRPr b="0"/>
          </a:p>
        </p:txBody>
      </p:sp>
      <p:sp>
        <p:nvSpPr>
          <p:cNvPr id="1475" name="Google Shape;1475;p38"/>
          <p:cNvSpPr txBox="1"/>
          <p:nvPr>
            <p:ph idx="1" type="body"/>
          </p:nvPr>
        </p:nvSpPr>
        <p:spPr>
          <a:xfrm>
            <a:off x="876300" y="2815250"/>
            <a:ext cx="13199918" cy="619820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000"/>
              </a:spcBef>
              <a:spcAft>
                <a:spcPts val="0"/>
              </a:spcAft>
              <a:buSzPts val="1800"/>
              <a:buNone/>
            </a:pPr>
            <a:r>
              <a:rPr lang="en-US" sz="2800"/>
              <a:t>GeLU 연산에 집중:</a:t>
            </a:r>
            <a:endParaRPr/>
          </a:p>
          <a:p>
            <a:pPr indent="-381027" lvl="0" marL="381027" rtl="0" algn="l">
              <a:lnSpc>
                <a:spcPct val="90000"/>
              </a:lnSpc>
              <a:spcBef>
                <a:spcPts val="3000"/>
              </a:spcBef>
              <a:spcAft>
                <a:spcPts val="0"/>
              </a:spcAft>
              <a:buSzPts val="1800"/>
              <a:buChar char="•"/>
            </a:pPr>
            <a:r>
              <a:rPr b="1" lang="en-US" u="sng"/>
              <a:t>접근방법 1:</a:t>
            </a:r>
            <a:r>
              <a:rPr b="1" lang="en-US"/>
              <a:t> </a:t>
            </a:r>
            <a:r>
              <a:rPr lang="en-US"/>
              <a:t>X를 세로 (column-wise) 로, A를 가로 (row-wise) 로 나눕니다.</a:t>
            </a:r>
            <a:endParaRPr/>
          </a:p>
          <a:p>
            <a:pPr indent="0" lvl="0" marL="381027" rtl="0" algn="l">
              <a:lnSpc>
                <a:spcPct val="90000"/>
              </a:lnSpc>
              <a:spcBef>
                <a:spcPts val="3000"/>
              </a:spcBef>
              <a:spcAft>
                <a:spcPts val="0"/>
              </a:spcAft>
              <a:buSzPts val="1800"/>
              <a:buNone/>
            </a:pPr>
            <a:br>
              <a:rPr lang="en-US"/>
            </a:br>
            <a:endParaRPr/>
          </a:p>
          <a:p>
            <a:pPr indent="-476281" lvl="1" marL="1428851" rtl="0" algn="l">
              <a:lnSpc>
                <a:spcPct val="90000"/>
              </a:lnSpc>
              <a:spcBef>
                <a:spcPts val="3000"/>
              </a:spcBef>
              <a:spcAft>
                <a:spcPts val="0"/>
              </a:spcAft>
              <a:buSzPts val="1500"/>
              <a:buChar char="•"/>
            </a:pPr>
            <a:r>
              <a:rPr lang="en-US"/>
              <a:t>GeLU 이전에 통신 포인트가 필요합니다.</a:t>
            </a:r>
            <a:br>
              <a:rPr lang="en-US"/>
            </a:br>
            <a:endParaRPr/>
          </a:p>
          <a:p>
            <a:pPr indent="-266727" lvl="0" marL="381027" rtl="0" algn="l">
              <a:lnSpc>
                <a:spcPct val="90000"/>
              </a:lnSpc>
              <a:spcBef>
                <a:spcPts val="1500"/>
              </a:spcBef>
              <a:spcAft>
                <a:spcPts val="0"/>
              </a:spcAft>
              <a:buSzPts val="1800"/>
              <a:buNone/>
            </a:pPr>
            <a:r>
              <a:t/>
            </a:r>
            <a:endParaRPr b="1" u="sng"/>
          </a:p>
          <a:p>
            <a:pPr indent="-381027" lvl="0" marL="381027" rtl="0" algn="l">
              <a:lnSpc>
                <a:spcPct val="90000"/>
              </a:lnSpc>
              <a:spcBef>
                <a:spcPts val="1500"/>
              </a:spcBef>
              <a:spcAft>
                <a:spcPts val="0"/>
              </a:spcAft>
              <a:buSzPts val="1800"/>
              <a:buChar char="•"/>
            </a:pPr>
            <a:r>
              <a:rPr b="1" lang="en-US" u="sng"/>
              <a:t>접근방법 2:</a:t>
            </a:r>
            <a:r>
              <a:rPr b="1" lang="en-US"/>
              <a:t> </a:t>
            </a:r>
            <a:r>
              <a:rPr lang="en-US"/>
              <a:t>A를 세로 (column-wise)로 나눕니다.</a:t>
            </a:r>
            <a:br>
              <a:rPr lang="en-US"/>
            </a:br>
            <a:br>
              <a:rPr lang="en-US"/>
            </a:br>
            <a:endParaRPr/>
          </a:p>
          <a:p>
            <a:pPr indent="-266727" lvl="0" marL="381027" rtl="0" algn="l">
              <a:lnSpc>
                <a:spcPct val="90000"/>
              </a:lnSpc>
              <a:spcBef>
                <a:spcPts val="1500"/>
              </a:spcBef>
              <a:spcAft>
                <a:spcPts val="0"/>
              </a:spcAft>
              <a:buSzPts val="1800"/>
              <a:buNone/>
            </a:pPr>
            <a:r>
              <a:t/>
            </a:r>
            <a:endParaRPr/>
          </a:p>
          <a:p>
            <a:pPr indent="-476281" lvl="1" marL="1428851" rtl="0" algn="l">
              <a:lnSpc>
                <a:spcPct val="90000"/>
              </a:lnSpc>
              <a:spcBef>
                <a:spcPts val="1500"/>
              </a:spcBef>
              <a:spcAft>
                <a:spcPts val="0"/>
              </a:spcAft>
              <a:buSzPts val="1500"/>
              <a:buChar char="•"/>
            </a:pPr>
            <a:r>
              <a:rPr lang="en-US"/>
              <a:t>통신이 필요하지 않습니다.</a:t>
            </a:r>
            <a:endParaRPr/>
          </a:p>
        </p:txBody>
      </p:sp>
      <p:pic>
        <p:nvPicPr>
          <p:cNvPr id="1476" name="Google Shape;1476;p38"/>
          <p:cNvPicPr preferRelativeResize="0"/>
          <p:nvPr/>
        </p:nvPicPr>
        <p:blipFill rotWithShape="1">
          <a:blip r:embed="rId3">
            <a:alphaModFix/>
          </a:blip>
          <a:srcRect b="0" l="0" r="0" t="0"/>
          <a:stretch/>
        </p:blipFill>
        <p:spPr>
          <a:xfrm>
            <a:off x="11410191" y="3931608"/>
            <a:ext cx="2370248" cy="378311"/>
          </a:xfrm>
          <a:prstGeom prst="rect">
            <a:avLst/>
          </a:prstGeom>
          <a:noFill/>
          <a:ln>
            <a:noFill/>
          </a:ln>
        </p:spPr>
      </p:pic>
      <p:pic>
        <p:nvPicPr>
          <p:cNvPr id="1477" name="Google Shape;1477;p38"/>
          <p:cNvPicPr preferRelativeResize="0"/>
          <p:nvPr/>
        </p:nvPicPr>
        <p:blipFill rotWithShape="1">
          <a:blip r:embed="rId4">
            <a:alphaModFix/>
          </a:blip>
          <a:srcRect b="0" l="0" r="0" t="0"/>
          <a:stretch/>
        </p:blipFill>
        <p:spPr>
          <a:xfrm>
            <a:off x="11050668" y="2974661"/>
            <a:ext cx="2700848" cy="320349"/>
          </a:xfrm>
          <a:prstGeom prst="rect">
            <a:avLst/>
          </a:prstGeom>
          <a:noFill/>
          <a:ln>
            <a:noFill/>
          </a:ln>
        </p:spPr>
      </p:pic>
      <p:pic>
        <p:nvPicPr>
          <p:cNvPr id="1478" name="Google Shape;1478;p38"/>
          <p:cNvPicPr preferRelativeResize="0"/>
          <p:nvPr/>
        </p:nvPicPr>
        <p:blipFill rotWithShape="1">
          <a:blip r:embed="rId5">
            <a:alphaModFix/>
          </a:blip>
          <a:srcRect b="0" l="0" r="0" t="0"/>
          <a:stretch/>
        </p:blipFill>
        <p:spPr>
          <a:xfrm>
            <a:off x="1975062" y="4902363"/>
            <a:ext cx="2001193" cy="319512"/>
          </a:xfrm>
          <a:prstGeom prst="rect">
            <a:avLst/>
          </a:prstGeom>
          <a:noFill/>
          <a:ln>
            <a:noFill/>
          </a:ln>
        </p:spPr>
      </p:pic>
      <p:pic>
        <p:nvPicPr>
          <p:cNvPr id="1479" name="Google Shape;1479;p38"/>
          <p:cNvPicPr preferRelativeResize="0"/>
          <p:nvPr/>
        </p:nvPicPr>
        <p:blipFill rotWithShape="1">
          <a:blip r:embed="rId6">
            <a:alphaModFix/>
          </a:blip>
          <a:srcRect b="0" l="0" r="0" t="0"/>
          <a:stretch/>
        </p:blipFill>
        <p:spPr>
          <a:xfrm>
            <a:off x="4272234" y="4640763"/>
            <a:ext cx="1519264" cy="842711"/>
          </a:xfrm>
          <a:prstGeom prst="rect">
            <a:avLst/>
          </a:prstGeom>
          <a:noFill/>
          <a:ln>
            <a:noFill/>
          </a:ln>
        </p:spPr>
      </p:pic>
      <p:sp>
        <p:nvSpPr>
          <p:cNvPr id="1480" name="Google Shape;1480;p38"/>
          <p:cNvSpPr/>
          <p:nvPr/>
        </p:nvSpPr>
        <p:spPr>
          <a:xfrm>
            <a:off x="6087477" y="4840243"/>
            <a:ext cx="907001" cy="529363"/>
          </a:xfrm>
          <a:prstGeom prst="rightArrow">
            <a:avLst>
              <a:gd fmla="val 50000" name="adj1"/>
              <a:gd fmla="val 50000" name="adj2"/>
            </a:avLst>
          </a:prstGeom>
          <a:solidFill>
            <a:schemeClr val="lt2"/>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81" name="Google Shape;1481;p38"/>
          <p:cNvPicPr preferRelativeResize="0"/>
          <p:nvPr/>
        </p:nvPicPr>
        <p:blipFill rotWithShape="1">
          <a:blip r:embed="rId7">
            <a:alphaModFix/>
          </a:blip>
          <a:srcRect b="0" l="0" r="0" t="0"/>
          <a:stretch/>
        </p:blipFill>
        <p:spPr>
          <a:xfrm>
            <a:off x="7290457" y="4902363"/>
            <a:ext cx="4180200" cy="407539"/>
          </a:xfrm>
          <a:prstGeom prst="rect">
            <a:avLst/>
          </a:prstGeom>
          <a:noFill/>
          <a:ln>
            <a:noFill/>
          </a:ln>
        </p:spPr>
      </p:pic>
      <p:pic>
        <p:nvPicPr>
          <p:cNvPr id="1482" name="Google Shape;1482;p38"/>
          <p:cNvPicPr preferRelativeResize="0"/>
          <p:nvPr/>
        </p:nvPicPr>
        <p:blipFill rotWithShape="1">
          <a:blip r:embed="rId8">
            <a:alphaModFix/>
          </a:blip>
          <a:srcRect b="0" l="0" r="0" t="0"/>
          <a:stretch/>
        </p:blipFill>
        <p:spPr>
          <a:xfrm>
            <a:off x="2395058" y="7769785"/>
            <a:ext cx="2152169" cy="405125"/>
          </a:xfrm>
          <a:prstGeom prst="rect">
            <a:avLst/>
          </a:prstGeom>
          <a:noFill/>
          <a:ln>
            <a:noFill/>
          </a:ln>
        </p:spPr>
      </p:pic>
      <p:pic>
        <p:nvPicPr>
          <p:cNvPr id="1483" name="Google Shape;1483;p38"/>
          <p:cNvPicPr preferRelativeResize="0"/>
          <p:nvPr/>
        </p:nvPicPr>
        <p:blipFill rotWithShape="1">
          <a:blip r:embed="rId9">
            <a:alphaModFix/>
          </a:blip>
          <a:srcRect b="0" l="0" r="0" t="0"/>
          <a:stretch/>
        </p:blipFill>
        <p:spPr>
          <a:xfrm>
            <a:off x="6330006" y="7769806"/>
            <a:ext cx="6512712" cy="405125"/>
          </a:xfrm>
          <a:prstGeom prst="rect">
            <a:avLst/>
          </a:prstGeom>
          <a:noFill/>
          <a:ln>
            <a:noFill/>
          </a:ln>
        </p:spPr>
      </p:pic>
      <p:sp>
        <p:nvSpPr>
          <p:cNvPr id="1484" name="Google Shape;1484;p38"/>
          <p:cNvSpPr/>
          <p:nvPr/>
        </p:nvSpPr>
        <p:spPr>
          <a:xfrm>
            <a:off x="4842266" y="7707665"/>
            <a:ext cx="907001" cy="529363"/>
          </a:xfrm>
          <a:prstGeom prst="rightArrow">
            <a:avLst>
              <a:gd fmla="val 50000" name="adj1"/>
              <a:gd fmla="val 50000" name="adj2"/>
            </a:avLst>
          </a:prstGeom>
          <a:solidFill>
            <a:schemeClr val="lt2"/>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485" name="Google Shape;1485;p38"/>
          <p:cNvGrpSpPr/>
          <p:nvPr/>
        </p:nvGrpSpPr>
        <p:grpSpPr>
          <a:xfrm>
            <a:off x="13916445" y="0"/>
            <a:ext cx="3376049" cy="10224655"/>
            <a:chOff x="13456688" y="1942194"/>
            <a:chExt cx="2763711" cy="8148924"/>
          </a:xfrm>
        </p:grpSpPr>
        <p:pic>
          <p:nvPicPr>
            <p:cNvPr id="1486" name="Google Shape;1486;p38"/>
            <p:cNvPicPr preferRelativeResize="0"/>
            <p:nvPr/>
          </p:nvPicPr>
          <p:blipFill rotWithShape="1">
            <a:blip r:embed="rId10">
              <a:alphaModFix/>
            </a:blip>
            <a:srcRect b="0" l="0" r="0" t="0"/>
            <a:stretch/>
          </p:blipFill>
          <p:spPr>
            <a:xfrm>
              <a:off x="13456688" y="2034790"/>
              <a:ext cx="2763711" cy="8056328"/>
            </a:xfrm>
            <a:prstGeom prst="rect">
              <a:avLst/>
            </a:prstGeom>
            <a:noFill/>
            <a:ln>
              <a:noFill/>
            </a:ln>
          </p:spPr>
        </p:pic>
        <p:pic>
          <p:nvPicPr>
            <p:cNvPr id="1487" name="Google Shape;1487;p38"/>
            <p:cNvPicPr preferRelativeResize="0"/>
            <p:nvPr/>
          </p:nvPicPr>
          <p:blipFill rotWithShape="1">
            <a:blip r:embed="rId11">
              <a:alphaModFix/>
            </a:blip>
            <a:srcRect b="0" l="0" r="0" t="0"/>
            <a:stretch/>
          </p:blipFill>
          <p:spPr>
            <a:xfrm flipH="1" rot="10800000">
              <a:off x="13561527" y="1942194"/>
              <a:ext cx="2585751" cy="2129839"/>
            </a:xfrm>
            <a:prstGeom prst="rect">
              <a:avLst/>
            </a:prstGeom>
            <a:noFill/>
            <a:ln>
              <a:noFill/>
            </a:ln>
          </p:spPr>
        </p:pic>
        <p:pic>
          <p:nvPicPr>
            <p:cNvPr id="1488" name="Google Shape;1488;p38"/>
            <p:cNvPicPr preferRelativeResize="0"/>
            <p:nvPr/>
          </p:nvPicPr>
          <p:blipFill rotWithShape="1">
            <a:blip r:embed="rId11">
              <a:alphaModFix/>
            </a:blip>
            <a:srcRect b="0" l="0" r="0" t="0"/>
            <a:stretch/>
          </p:blipFill>
          <p:spPr>
            <a:xfrm>
              <a:off x="13537856" y="5799808"/>
              <a:ext cx="2657505" cy="4236350"/>
            </a:xfrm>
            <a:prstGeom prst="rect">
              <a:avLst/>
            </a:prstGeom>
            <a:noFill/>
            <a:ln>
              <a:noFill/>
            </a:ln>
          </p:spPr>
        </p:pic>
      </p:grpSp>
      <p:cxnSp>
        <p:nvCxnSpPr>
          <p:cNvPr id="1489" name="Google Shape;1489;p38"/>
          <p:cNvCxnSpPr/>
          <p:nvPr/>
        </p:nvCxnSpPr>
        <p:spPr>
          <a:xfrm flipH="1" rot="10800000">
            <a:off x="13847618" y="4092493"/>
            <a:ext cx="1302327" cy="81781"/>
          </a:xfrm>
          <a:prstGeom prst="straightConnector1">
            <a:avLst/>
          </a:prstGeom>
          <a:noFill/>
          <a:ln cap="flat" cmpd="sng" w="9525">
            <a:solidFill>
              <a:schemeClr val="accent4"/>
            </a:solidFill>
            <a:prstDash val="solid"/>
            <a:round/>
            <a:headEnd len="sm" w="sm" type="none"/>
            <a:tailEnd len="med" w="med" type="triangle"/>
          </a:ln>
        </p:spPr>
      </p:cxnSp>
      <p:cxnSp>
        <p:nvCxnSpPr>
          <p:cNvPr id="1490" name="Google Shape;1490;p38"/>
          <p:cNvCxnSpPr>
            <a:stCxn id="1477" idx="3"/>
          </p:cNvCxnSpPr>
          <p:nvPr/>
        </p:nvCxnSpPr>
        <p:spPr>
          <a:xfrm>
            <a:off x="13751516" y="3134836"/>
            <a:ext cx="1398300" cy="93300"/>
          </a:xfrm>
          <a:prstGeom prst="straightConnector1">
            <a:avLst/>
          </a:prstGeom>
          <a:noFill/>
          <a:ln cap="flat" cmpd="sng" w="9525">
            <a:solidFill>
              <a:schemeClr val="accent4"/>
            </a:solidFill>
            <a:prstDash val="solid"/>
            <a:round/>
            <a:headEnd len="sm" w="sm" type="none"/>
            <a:tailEnd len="med" w="med" type="triangle"/>
          </a:ln>
        </p:spPr>
      </p:cxnSp>
      <p:sp>
        <p:nvSpPr>
          <p:cNvPr id="1491" name="Google Shape;1491;p38"/>
          <p:cNvSpPr txBox="1"/>
          <p:nvPr/>
        </p:nvSpPr>
        <p:spPr>
          <a:xfrm>
            <a:off x="10503899" y="9503203"/>
            <a:ext cx="2930236" cy="3139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dk2"/>
                </a:solidFill>
                <a:latin typeface="Trebuchet MS"/>
                <a:ea typeface="Trebuchet MS"/>
                <a:cs typeface="Trebuchet MS"/>
                <a:sym typeface="Trebuchet MS"/>
              </a:rPr>
              <a:t>Chosen approach</a:t>
            </a:r>
            <a:endParaRPr b="0" i="0" sz="1400" u="none" cap="none" strike="noStrike">
              <a:solidFill>
                <a:srgbClr val="000000"/>
              </a:solidFill>
              <a:latin typeface="Arial"/>
              <a:ea typeface="Arial"/>
              <a:cs typeface="Arial"/>
              <a:sym typeface="Arial"/>
            </a:endParaRPr>
          </a:p>
        </p:txBody>
      </p:sp>
      <p:sp>
        <p:nvSpPr>
          <p:cNvPr id="1492" name="Google Shape;1492;p38"/>
          <p:cNvSpPr/>
          <p:nvPr/>
        </p:nvSpPr>
        <p:spPr>
          <a:xfrm rot="-9156171">
            <a:off x="10605734" y="9240167"/>
            <a:ext cx="436583" cy="549023"/>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39"/>
          <p:cNvSpPr txBox="1"/>
          <p:nvPr>
            <p:ph type="title"/>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rtl="0" algn="ctr">
              <a:lnSpc>
                <a:spcPct val="90000"/>
              </a:lnSpc>
              <a:spcBef>
                <a:spcPts val="0"/>
              </a:spcBef>
              <a:spcAft>
                <a:spcPts val="0"/>
              </a:spcAft>
              <a:buSzPts val="1400"/>
              <a:buNone/>
            </a:pPr>
            <a:r>
              <a:rPr b="0" lang="en-US"/>
              <a:t>MLP 텐서 파티셔닝</a:t>
            </a:r>
            <a:endParaRPr/>
          </a:p>
        </p:txBody>
      </p:sp>
      <p:sp>
        <p:nvSpPr>
          <p:cNvPr id="1498" name="Google Shape;1498;p39"/>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GeLU 열 병렬화 (GeLU Column Parallel)</a:t>
            </a:r>
            <a:endParaRPr/>
          </a:p>
        </p:txBody>
      </p:sp>
      <p:pic>
        <p:nvPicPr>
          <p:cNvPr id="1499" name="Google Shape;1499;p39"/>
          <p:cNvPicPr preferRelativeResize="0"/>
          <p:nvPr/>
        </p:nvPicPr>
        <p:blipFill rotWithShape="1">
          <a:blip r:embed="rId3">
            <a:alphaModFix/>
          </a:blip>
          <a:srcRect b="0" l="0" r="0" t="0"/>
          <a:stretch/>
        </p:blipFill>
        <p:spPr>
          <a:xfrm>
            <a:off x="8120820" y="3899204"/>
            <a:ext cx="8300466" cy="3554541"/>
          </a:xfrm>
          <a:prstGeom prst="rect">
            <a:avLst/>
          </a:prstGeom>
          <a:noFill/>
          <a:ln>
            <a:noFill/>
          </a:ln>
        </p:spPr>
      </p:pic>
      <p:pic>
        <p:nvPicPr>
          <p:cNvPr id="1500" name="Google Shape;1500;p39"/>
          <p:cNvPicPr preferRelativeResize="0"/>
          <p:nvPr/>
        </p:nvPicPr>
        <p:blipFill rotWithShape="1">
          <a:blip r:embed="rId4">
            <a:alphaModFix/>
          </a:blip>
          <a:srcRect b="0" l="0" r="0" t="0"/>
          <a:stretch/>
        </p:blipFill>
        <p:spPr>
          <a:xfrm>
            <a:off x="380260" y="4436949"/>
            <a:ext cx="6790208" cy="4124111"/>
          </a:xfrm>
          <a:prstGeom prst="rect">
            <a:avLst/>
          </a:prstGeom>
          <a:noFill/>
          <a:ln>
            <a:noFill/>
          </a:ln>
        </p:spPr>
      </p:pic>
      <p:grpSp>
        <p:nvGrpSpPr>
          <p:cNvPr id="1501" name="Google Shape;1501;p39"/>
          <p:cNvGrpSpPr/>
          <p:nvPr/>
        </p:nvGrpSpPr>
        <p:grpSpPr>
          <a:xfrm>
            <a:off x="5122231" y="4226314"/>
            <a:ext cx="922737" cy="3172454"/>
            <a:chOff x="4083197" y="2649054"/>
            <a:chExt cx="615158" cy="2114969"/>
          </a:xfrm>
        </p:grpSpPr>
        <p:sp>
          <p:nvSpPr>
            <p:cNvPr id="1502" name="Google Shape;1502;p39"/>
            <p:cNvSpPr/>
            <p:nvPr/>
          </p:nvSpPr>
          <p:spPr>
            <a:xfrm>
              <a:off x="4083197" y="2649055"/>
              <a:ext cx="615157" cy="203874"/>
            </a:xfrm>
            <a:prstGeom prst="roundRect">
              <a:avLst>
                <a:gd fmla="val 16667" name="adj"/>
              </a:avLst>
            </a:prstGeom>
            <a:solidFill>
              <a:schemeClr val="dk1"/>
            </a:solidFill>
            <a:ln cap="flat" cmpd="sng" w="9525">
              <a:solidFill>
                <a:srgbClr val="595959"/>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GPU-0</a:t>
              </a:r>
              <a:endParaRPr b="0" i="0" sz="1350" u="none" cap="none" strike="noStrike">
                <a:solidFill>
                  <a:schemeClr val="lt1"/>
                </a:solidFill>
                <a:latin typeface="Arial"/>
                <a:ea typeface="Arial"/>
                <a:cs typeface="Arial"/>
                <a:sym typeface="Arial"/>
              </a:endParaRPr>
            </a:p>
          </p:txBody>
        </p:sp>
        <p:sp>
          <p:nvSpPr>
            <p:cNvPr id="1503" name="Google Shape;1503;p39"/>
            <p:cNvSpPr/>
            <p:nvPr/>
          </p:nvSpPr>
          <p:spPr>
            <a:xfrm>
              <a:off x="4088807" y="2649054"/>
              <a:ext cx="609548" cy="2114969"/>
            </a:xfrm>
            <a:prstGeom prst="rect">
              <a:avLst/>
            </a:prstGeom>
            <a:no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504" name="Google Shape;1504;p39"/>
          <p:cNvGrpSpPr/>
          <p:nvPr/>
        </p:nvGrpSpPr>
        <p:grpSpPr>
          <a:xfrm>
            <a:off x="6123125" y="4226314"/>
            <a:ext cx="941751" cy="3172454"/>
            <a:chOff x="4750460" y="2649054"/>
            <a:chExt cx="627834" cy="2114969"/>
          </a:xfrm>
        </p:grpSpPr>
        <p:sp>
          <p:nvSpPr>
            <p:cNvPr id="1505" name="Google Shape;1505;p39"/>
            <p:cNvSpPr/>
            <p:nvPr/>
          </p:nvSpPr>
          <p:spPr>
            <a:xfrm>
              <a:off x="4750460" y="2649054"/>
              <a:ext cx="615156" cy="2114969"/>
            </a:xfrm>
            <a:prstGeom prst="rect">
              <a:avLst/>
            </a:prstGeom>
            <a:no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06" name="Google Shape;1506;p39"/>
            <p:cNvSpPr/>
            <p:nvPr/>
          </p:nvSpPr>
          <p:spPr>
            <a:xfrm>
              <a:off x="4763138" y="2660906"/>
              <a:ext cx="615156" cy="192023"/>
            </a:xfrm>
            <a:prstGeom prst="roundRect">
              <a:avLst>
                <a:gd fmla="val 16667" name="adj"/>
              </a:avLst>
            </a:prstGeom>
            <a:solidFill>
              <a:schemeClr val="accent4"/>
            </a:solidFill>
            <a:ln cap="flat" cmpd="sng" w="9525">
              <a:solidFill>
                <a:srgbClr val="595959"/>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GPU-1</a:t>
              </a:r>
              <a:endParaRPr b="0" i="0" sz="1500" u="none" cap="none" strike="noStrike">
                <a:solidFill>
                  <a:schemeClr val="lt1"/>
                </a:solidFill>
                <a:latin typeface="Arial"/>
                <a:ea typeface="Arial"/>
                <a:cs typeface="Arial"/>
                <a:sym typeface="Arial"/>
              </a:endParaRPr>
            </a:p>
          </p:txBody>
        </p:sp>
      </p:grpSp>
      <p:cxnSp>
        <p:nvCxnSpPr>
          <p:cNvPr id="1507" name="Google Shape;1507;p39"/>
          <p:cNvCxnSpPr/>
          <p:nvPr/>
        </p:nvCxnSpPr>
        <p:spPr>
          <a:xfrm rot="10800000">
            <a:off x="6740076" y="3718732"/>
            <a:ext cx="2084832" cy="401330"/>
          </a:xfrm>
          <a:prstGeom prst="straightConnector1">
            <a:avLst/>
          </a:prstGeom>
          <a:noFill/>
          <a:ln cap="flat" cmpd="sng" w="9525">
            <a:solidFill>
              <a:srgbClr val="C00000"/>
            </a:solidFill>
            <a:prstDash val="dash"/>
            <a:round/>
            <a:headEnd len="sm" w="sm" type="none"/>
            <a:tailEnd len="sm" w="sm" type="none"/>
          </a:ln>
        </p:spPr>
      </p:cxnSp>
      <p:cxnSp>
        <p:nvCxnSpPr>
          <p:cNvPr id="1508" name="Google Shape;1508;p39"/>
          <p:cNvCxnSpPr/>
          <p:nvPr/>
        </p:nvCxnSpPr>
        <p:spPr>
          <a:xfrm flipH="1">
            <a:off x="7356764" y="7287490"/>
            <a:ext cx="1614054" cy="1561021"/>
          </a:xfrm>
          <a:prstGeom prst="straightConnector1">
            <a:avLst/>
          </a:prstGeom>
          <a:noFill/>
          <a:ln cap="flat" cmpd="sng" w="9525">
            <a:solidFill>
              <a:srgbClr val="C00000"/>
            </a:solidFill>
            <a:prstDash val="dash"/>
            <a:round/>
            <a:headEnd len="sm" w="sm" type="none"/>
            <a:tailEnd len="sm" w="sm" type="none"/>
          </a:ln>
        </p:spPr>
      </p:cxnSp>
      <p:sp>
        <p:nvSpPr>
          <p:cNvPr id="1509" name="Google Shape;1509;p39"/>
          <p:cNvSpPr/>
          <p:nvPr/>
        </p:nvSpPr>
        <p:spPr>
          <a:xfrm>
            <a:off x="280872" y="3694285"/>
            <a:ext cx="7241016" cy="5394297"/>
          </a:xfrm>
          <a:prstGeom prst="roundRect">
            <a:avLst>
              <a:gd fmla="val 16667" name="adj"/>
            </a:avLst>
          </a:prstGeom>
          <a:noFill/>
          <a:ln cap="flat" cmpd="sng" w="57150">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510" name="Google Shape;1510;p39"/>
          <p:cNvGrpSpPr/>
          <p:nvPr/>
        </p:nvGrpSpPr>
        <p:grpSpPr>
          <a:xfrm>
            <a:off x="16421287" y="1"/>
            <a:ext cx="1645925" cy="5405948"/>
            <a:chOff x="13456688" y="1942194"/>
            <a:chExt cx="2763711" cy="8148924"/>
          </a:xfrm>
        </p:grpSpPr>
        <p:pic>
          <p:nvPicPr>
            <p:cNvPr id="1511" name="Google Shape;1511;p39"/>
            <p:cNvPicPr preferRelativeResize="0"/>
            <p:nvPr/>
          </p:nvPicPr>
          <p:blipFill rotWithShape="1">
            <a:blip r:embed="rId5">
              <a:alphaModFix/>
            </a:blip>
            <a:srcRect b="0" l="0" r="0" t="0"/>
            <a:stretch/>
          </p:blipFill>
          <p:spPr>
            <a:xfrm>
              <a:off x="13456688" y="2034790"/>
              <a:ext cx="2763711" cy="8056328"/>
            </a:xfrm>
            <a:prstGeom prst="rect">
              <a:avLst/>
            </a:prstGeom>
            <a:noFill/>
            <a:ln>
              <a:noFill/>
            </a:ln>
          </p:spPr>
        </p:pic>
        <p:pic>
          <p:nvPicPr>
            <p:cNvPr id="1512" name="Google Shape;1512;p39"/>
            <p:cNvPicPr preferRelativeResize="0"/>
            <p:nvPr/>
          </p:nvPicPr>
          <p:blipFill rotWithShape="1">
            <a:blip r:embed="rId6">
              <a:alphaModFix/>
            </a:blip>
            <a:srcRect b="0" l="0" r="0" t="0"/>
            <a:stretch/>
          </p:blipFill>
          <p:spPr>
            <a:xfrm flipH="1" rot="10800000">
              <a:off x="13561527" y="1942194"/>
              <a:ext cx="2585751" cy="2129839"/>
            </a:xfrm>
            <a:prstGeom prst="rect">
              <a:avLst/>
            </a:prstGeom>
            <a:noFill/>
            <a:ln>
              <a:noFill/>
            </a:ln>
          </p:spPr>
        </p:pic>
        <p:pic>
          <p:nvPicPr>
            <p:cNvPr id="1513" name="Google Shape;1513;p39"/>
            <p:cNvPicPr preferRelativeResize="0"/>
            <p:nvPr/>
          </p:nvPicPr>
          <p:blipFill rotWithShape="1">
            <a:blip r:embed="rId6">
              <a:alphaModFix/>
            </a:blip>
            <a:srcRect b="0" l="0" r="0" t="0"/>
            <a:stretch/>
          </p:blipFill>
          <p:spPr>
            <a:xfrm>
              <a:off x="13537856" y="5799808"/>
              <a:ext cx="2657505" cy="4236350"/>
            </a:xfrm>
            <a:prstGeom prst="rect">
              <a:avLst/>
            </a:prstGeom>
            <a:noFill/>
            <a:ln>
              <a:noFill/>
            </a:ln>
          </p:spPr>
        </p:pic>
      </p:grpSp>
      <p:sp>
        <p:nvSpPr>
          <p:cNvPr id="1514" name="Google Shape;1514;p39"/>
          <p:cNvSpPr/>
          <p:nvPr/>
        </p:nvSpPr>
        <p:spPr>
          <a:xfrm>
            <a:off x="12552218" y="4038600"/>
            <a:ext cx="3497034" cy="3248890"/>
          </a:xfrm>
          <a:prstGeom prst="roundRect">
            <a:avLst>
              <a:gd fmla="val 15611" name="adj"/>
            </a:avLst>
          </a:prstGeom>
          <a:solidFill>
            <a:srgbClr val="FFFFFF">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4"/>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Scaling Challenges</a:t>
            </a:r>
            <a:endParaRPr/>
          </a:p>
        </p:txBody>
      </p:sp>
      <p:sp>
        <p:nvSpPr>
          <p:cNvPr id="971" name="Google Shape;971;p4"/>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분산 학습</a:t>
            </a:r>
            <a:endParaRPr sz="3000">
              <a:solidFill>
                <a:schemeClr val="lt2"/>
              </a:solidFill>
            </a:endParaRPr>
          </a:p>
        </p:txBody>
      </p:sp>
      <p:pic>
        <p:nvPicPr>
          <p:cNvPr descr="Exponential Graph outline" id="972" name="Google Shape;972;p4"/>
          <p:cNvPicPr preferRelativeResize="0"/>
          <p:nvPr>
            <p:ph idx="2" type="body"/>
          </p:nvPr>
        </p:nvPicPr>
        <p:blipFill rotWithShape="1">
          <a:blip r:embed="rId3">
            <a:alphaModFix/>
          </a:blip>
          <a:srcRect b="25289" l="24962" r="16188" t="14553"/>
          <a:stretch/>
        </p:blipFill>
        <p:spPr>
          <a:xfrm>
            <a:off x="4797149" y="2381386"/>
            <a:ext cx="9635897" cy="7443709"/>
          </a:xfrm>
          <a:prstGeom prst="rect">
            <a:avLst/>
          </a:prstGeom>
          <a:noFill/>
          <a:ln>
            <a:noFill/>
          </a:ln>
        </p:spPr>
      </p:pic>
      <p:sp>
        <p:nvSpPr>
          <p:cNvPr id="973" name="Google Shape;973;p4"/>
          <p:cNvSpPr/>
          <p:nvPr/>
        </p:nvSpPr>
        <p:spPr>
          <a:xfrm rot="-5400000">
            <a:off x="5766680" y="6555165"/>
            <a:ext cx="1626555" cy="3225565"/>
          </a:xfrm>
          <a:prstGeom prst="homePlate">
            <a:avLst>
              <a:gd fmla="val 2803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4" name="Google Shape;974;p4"/>
          <p:cNvSpPr/>
          <p:nvPr/>
        </p:nvSpPr>
        <p:spPr>
          <a:xfrm rot="-5400000">
            <a:off x="5583226" y="5070964"/>
            <a:ext cx="1993462" cy="3276522"/>
          </a:xfrm>
          <a:prstGeom prst="chevron">
            <a:avLst>
              <a:gd fmla="val 23859"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5" name="Google Shape;975;p4"/>
          <p:cNvSpPr/>
          <p:nvPr/>
        </p:nvSpPr>
        <p:spPr>
          <a:xfrm rot="-5400000">
            <a:off x="5378384" y="3219139"/>
            <a:ext cx="2412757" cy="3276523"/>
          </a:xfrm>
          <a:prstGeom prst="chevron">
            <a:avLst>
              <a:gd fmla="val 19769"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6" name="Google Shape;976;p4"/>
          <p:cNvSpPr/>
          <p:nvPr/>
        </p:nvSpPr>
        <p:spPr>
          <a:xfrm rot="-5400000">
            <a:off x="5608705" y="1356426"/>
            <a:ext cx="1993462" cy="3276522"/>
          </a:xfrm>
          <a:prstGeom prst="chevron">
            <a:avLst>
              <a:gd fmla="val 23859"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7" name="Google Shape;977;p4"/>
          <p:cNvSpPr txBox="1"/>
          <p:nvPr/>
        </p:nvSpPr>
        <p:spPr>
          <a:xfrm>
            <a:off x="4835138" y="7876500"/>
            <a:ext cx="3540595" cy="1034129"/>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Trebuchet MS"/>
                <a:ea typeface="Trebuchet MS"/>
                <a:cs typeface="Trebuchet MS"/>
                <a:sym typeface="Trebuchet MS"/>
              </a:rPr>
              <a:t>Distributed Data Parallel</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Trebuchet MS"/>
                <a:ea typeface="Trebuchet MS"/>
                <a:cs typeface="Trebuchet MS"/>
                <a:sym typeface="Trebuchet MS"/>
              </a:rPr>
              <a:t>DDP</a:t>
            </a:r>
            <a:endParaRPr b="1" i="0" sz="2000" u="none" cap="none" strike="noStrike">
              <a:solidFill>
                <a:schemeClr val="lt1"/>
              </a:solidFill>
              <a:latin typeface="Trebuchet MS"/>
              <a:ea typeface="Trebuchet MS"/>
              <a:cs typeface="Trebuchet MS"/>
              <a:sym typeface="Trebuchet MS"/>
            </a:endParaRPr>
          </a:p>
        </p:txBody>
      </p:sp>
      <p:sp>
        <p:nvSpPr>
          <p:cNvPr id="978" name="Google Shape;978;p4"/>
          <p:cNvSpPr txBox="1"/>
          <p:nvPr/>
        </p:nvSpPr>
        <p:spPr>
          <a:xfrm>
            <a:off x="5237211" y="6301336"/>
            <a:ext cx="2603938" cy="75713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Trebuchet MS"/>
                <a:ea typeface="Trebuchet MS"/>
                <a:cs typeface="Trebuchet MS"/>
                <a:sym typeface="Trebuchet MS"/>
              </a:rPr>
              <a:t>Tensor and Pipeline Parallel</a:t>
            </a:r>
            <a:endParaRPr b="0" i="0" sz="1400" u="none" cap="none" strike="noStrike">
              <a:solidFill>
                <a:srgbClr val="000000"/>
              </a:solidFill>
              <a:latin typeface="Arial"/>
              <a:ea typeface="Arial"/>
              <a:cs typeface="Arial"/>
              <a:sym typeface="Arial"/>
            </a:endParaRPr>
          </a:p>
        </p:txBody>
      </p:sp>
      <p:sp>
        <p:nvSpPr>
          <p:cNvPr id="979" name="Google Shape;979;p4"/>
          <p:cNvSpPr txBox="1"/>
          <p:nvPr/>
        </p:nvSpPr>
        <p:spPr>
          <a:xfrm>
            <a:off x="4866625" y="4256542"/>
            <a:ext cx="3450000" cy="122820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Trebuchet MS"/>
                <a:ea typeface="Trebuchet MS"/>
                <a:cs typeface="Trebuchet MS"/>
                <a:sym typeface="Trebuchet MS"/>
              </a:rPr>
              <a:t>Memory Optimization</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800"/>
              <a:buFont typeface="Arial"/>
              <a:buNone/>
            </a:pPr>
            <a:r>
              <a:t/>
            </a:r>
            <a:endParaRPr b="1"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Trebuchet MS"/>
                <a:ea typeface="Trebuchet MS"/>
                <a:cs typeface="Trebuchet MS"/>
                <a:sym typeface="Trebuchet MS"/>
              </a:rPr>
              <a:t>Sharded DDP, Offload,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Trebuchet MS"/>
                <a:ea typeface="Trebuchet MS"/>
                <a:cs typeface="Trebuchet MS"/>
                <a:sym typeface="Trebuchet MS"/>
              </a:rPr>
              <a:t>Activation Checkpointing</a:t>
            </a:r>
            <a:endParaRPr b="0" i="0" sz="1400" u="none" cap="none" strike="noStrike">
              <a:solidFill>
                <a:srgbClr val="000000"/>
              </a:solidFill>
              <a:latin typeface="Arial"/>
              <a:ea typeface="Arial"/>
              <a:cs typeface="Arial"/>
              <a:sym typeface="Arial"/>
            </a:endParaRPr>
          </a:p>
        </p:txBody>
      </p:sp>
      <p:sp>
        <p:nvSpPr>
          <p:cNvPr id="980" name="Google Shape;980;p4"/>
          <p:cNvSpPr txBox="1"/>
          <p:nvPr/>
        </p:nvSpPr>
        <p:spPr>
          <a:xfrm>
            <a:off x="4967174" y="2628423"/>
            <a:ext cx="3144013" cy="7017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Trebuchet MS"/>
                <a:ea typeface="Trebuchet MS"/>
                <a:cs typeface="Trebuchet MS"/>
                <a:sym typeface="Trebuchet MS"/>
              </a:rPr>
              <a:t>Mixture Of Experts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Trebuchet MS"/>
                <a:ea typeface="Trebuchet MS"/>
                <a:cs typeface="Trebuchet MS"/>
                <a:sym typeface="Trebuchet MS"/>
              </a:rPr>
              <a:t>MoE</a:t>
            </a:r>
            <a:endParaRPr b="1" i="0" sz="24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40"/>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0" lang="en-US"/>
              <a:t>MLP 텐서 병렬화</a:t>
            </a:r>
            <a:endParaRPr/>
          </a:p>
        </p:txBody>
      </p:sp>
      <p:sp>
        <p:nvSpPr>
          <p:cNvPr id="1521" name="Google Shape;1521;p40"/>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Trebuchet MS"/>
              <a:buNone/>
            </a:pPr>
            <a:r>
              <a:t/>
            </a:r>
            <a:endParaRPr/>
          </a:p>
        </p:txBody>
      </p:sp>
      <p:sp>
        <p:nvSpPr>
          <p:cNvPr id="1522" name="Google Shape;1522;p40"/>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드롭아웃 행 병렬화 (Dropout Row Parallel)</a:t>
            </a:r>
            <a:endParaRPr/>
          </a:p>
        </p:txBody>
      </p:sp>
      <p:pic>
        <p:nvPicPr>
          <p:cNvPr id="1523" name="Google Shape;1523;p40"/>
          <p:cNvPicPr preferRelativeResize="0"/>
          <p:nvPr/>
        </p:nvPicPr>
        <p:blipFill rotWithShape="1">
          <a:blip r:embed="rId3">
            <a:alphaModFix/>
          </a:blip>
          <a:srcRect b="0" l="0" r="0" t="0"/>
          <a:stretch/>
        </p:blipFill>
        <p:spPr>
          <a:xfrm>
            <a:off x="124886" y="5007963"/>
            <a:ext cx="7196258" cy="3027673"/>
          </a:xfrm>
          <a:prstGeom prst="rect">
            <a:avLst/>
          </a:prstGeom>
          <a:noFill/>
          <a:ln>
            <a:noFill/>
          </a:ln>
        </p:spPr>
      </p:pic>
      <p:pic>
        <p:nvPicPr>
          <p:cNvPr id="1524" name="Google Shape;1524;p40"/>
          <p:cNvPicPr preferRelativeResize="0"/>
          <p:nvPr/>
        </p:nvPicPr>
        <p:blipFill rotWithShape="1">
          <a:blip r:embed="rId4">
            <a:alphaModFix/>
          </a:blip>
          <a:srcRect b="0" l="0" r="0" t="0"/>
          <a:stretch/>
        </p:blipFill>
        <p:spPr>
          <a:xfrm>
            <a:off x="8353885" y="4590093"/>
            <a:ext cx="8364474" cy="4452992"/>
          </a:xfrm>
          <a:prstGeom prst="rect">
            <a:avLst/>
          </a:prstGeom>
          <a:noFill/>
          <a:ln>
            <a:noFill/>
          </a:ln>
        </p:spPr>
      </p:pic>
      <p:grpSp>
        <p:nvGrpSpPr>
          <p:cNvPr id="1525" name="Google Shape;1525;p40"/>
          <p:cNvGrpSpPr/>
          <p:nvPr/>
        </p:nvGrpSpPr>
        <p:grpSpPr>
          <a:xfrm>
            <a:off x="8270502" y="6111968"/>
            <a:ext cx="1130828" cy="3172455"/>
            <a:chOff x="4083198" y="2649054"/>
            <a:chExt cx="615157" cy="2114970"/>
          </a:xfrm>
        </p:grpSpPr>
        <p:sp>
          <p:nvSpPr>
            <p:cNvPr id="1526" name="Google Shape;1526;p40"/>
            <p:cNvSpPr/>
            <p:nvPr/>
          </p:nvSpPr>
          <p:spPr>
            <a:xfrm>
              <a:off x="4083198" y="4560150"/>
              <a:ext cx="615157" cy="203874"/>
            </a:xfrm>
            <a:prstGeom prst="roundRect">
              <a:avLst>
                <a:gd fmla="val 16667" name="adj"/>
              </a:avLst>
            </a:prstGeom>
            <a:solidFill>
              <a:schemeClr val="dk1"/>
            </a:solidFill>
            <a:ln cap="flat" cmpd="sng" w="9525">
              <a:solidFill>
                <a:srgbClr val="595959"/>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GPU-0</a:t>
              </a:r>
              <a:endParaRPr b="0" i="0" sz="1350" u="none" cap="none" strike="noStrike">
                <a:solidFill>
                  <a:schemeClr val="lt1"/>
                </a:solidFill>
                <a:latin typeface="Arial"/>
                <a:ea typeface="Arial"/>
                <a:cs typeface="Arial"/>
                <a:sym typeface="Arial"/>
              </a:endParaRPr>
            </a:p>
          </p:txBody>
        </p:sp>
        <p:sp>
          <p:nvSpPr>
            <p:cNvPr id="1527" name="Google Shape;1527;p40"/>
            <p:cNvSpPr/>
            <p:nvPr/>
          </p:nvSpPr>
          <p:spPr>
            <a:xfrm>
              <a:off x="4088807" y="2649054"/>
              <a:ext cx="609548" cy="2114969"/>
            </a:xfrm>
            <a:prstGeom prst="rect">
              <a:avLst/>
            </a:prstGeom>
            <a:no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528" name="Google Shape;1528;p40"/>
          <p:cNvGrpSpPr/>
          <p:nvPr/>
        </p:nvGrpSpPr>
        <p:grpSpPr>
          <a:xfrm>
            <a:off x="9533858" y="6102313"/>
            <a:ext cx="1120517" cy="3172454"/>
            <a:chOff x="4750460" y="2649054"/>
            <a:chExt cx="617830" cy="2114969"/>
          </a:xfrm>
        </p:grpSpPr>
        <p:sp>
          <p:nvSpPr>
            <p:cNvPr id="1529" name="Google Shape;1529;p40"/>
            <p:cNvSpPr/>
            <p:nvPr/>
          </p:nvSpPr>
          <p:spPr>
            <a:xfrm>
              <a:off x="4750460" y="2649054"/>
              <a:ext cx="615156" cy="2114969"/>
            </a:xfrm>
            <a:prstGeom prst="rect">
              <a:avLst/>
            </a:prstGeom>
            <a:no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0" name="Google Shape;1530;p40"/>
            <p:cNvSpPr/>
            <p:nvPr/>
          </p:nvSpPr>
          <p:spPr>
            <a:xfrm>
              <a:off x="4753134" y="4569294"/>
              <a:ext cx="615156" cy="192023"/>
            </a:xfrm>
            <a:prstGeom prst="roundRect">
              <a:avLst>
                <a:gd fmla="val 16667" name="adj"/>
              </a:avLst>
            </a:prstGeom>
            <a:solidFill>
              <a:schemeClr val="accent4"/>
            </a:solidFill>
            <a:ln cap="flat" cmpd="sng" w="9525">
              <a:solidFill>
                <a:srgbClr val="595959"/>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GPU-1</a:t>
              </a:r>
              <a:endParaRPr b="0" i="0" sz="1500" u="none" cap="none" strike="noStrike">
                <a:solidFill>
                  <a:schemeClr val="lt1"/>
                </a:solidFill>
                <a:latin typeface="Arial"/>
                <a:ea typeface="Arial"/>
                <a:cs typeface="Arial"/>
                <a:sym typeface="Arial"/>
              </a:endParaRPr>
            </a:p>
          </p:txBody>
        </p:sp>
      </p:grpSp>
      <p:cxnSp>
        <p:nvCxnSpPr>
          <p:cNvPr id="1531" name="Google Shape;1531;p40"/>
          <p:cNvCxnSpPr/>
          <p:nvPr/>
        </p:nvCxnSpPr>
        <p:spPr>
          <a:xfrm flipH="1">
            <a:off x="6813458" y="4444380"/>
            <a:ext cx="1325879" cy="672084"/>
          </a:xfrm>
          <a:prstGeom prst="straightConnector1">
            <a:avLst/>
          </a:prstGeom>
          <a:noFill/>
          <a:ln cap="flat" cmpd="sng" w="9525">
            <a:solidFill>
              <a:srgbClr val="C00000"/>
            </a:solidFill>
            <a:prstDash val="dash"/>
            <a:round/>
            <a:headEnd len="sm" w="sm" type="none"/>
            <a:tailEnd len="sm" w="sm" type="none"/>
          </a:ln>
        </p:spPr>
      </p:cxnSp>
      <p:cxnSp>
        <p:nvCxnSpPr>
          <p:cNvPr id="1532" name="Google Shape;1532;p40"/>
          <p:cNvCxnSpPr/>
          <p:nvPr/>
        </p:nvCxnSpPr>
        <p:spPr>
          <a:xfrm rot="10800000">
            <a:off x="6748582" y="7910498"/>
            <a:ext cx="1009385" cy="1060163"/>
          </a:xfrm>
          <a:prstGeom prst="straightConnector1">
            <a:avLst/>
          </a:prstGeom>
          <a:noFill/>
          <a:ln cap="flat" cmpd="sng" w="9525">
            <a:solidFill>
              <a:srgbClr val="C00000"/>
            </a:solidFill>
            <a:prstDash val="dash"/>
            <a:round/>
            <a:headEnd len="sm" w="sm" type="none"/>
            <a:tailEnd len="sm" w="sm" type="none"/>
          </a:ln>
        </p:spPr>
      </p:cxnSp>
      <p:sp>
        <p:nvSpPr>
          <p:cNvPr id="1533" name="Google Shape;1533;p40"/>
          <p:cNvSpPr/>
          <p:nvPr/>
        </p:nvSpPr>
        <p:spPr>
          <a:xfrm>
            <a:off x="7762816" y="4211208"/>
            <a:ext cx="8776631" cy="5798835"/>
          </a:xfrm>
          <a:prstGeom prst="roundRect">
            <a:avLst>
              <a:gd fmla="val 16667" name="adj"/>
            </a:avLst>
          </a:prstGeom>
          <a:noFill/>
          <a:ln cap="flat" cmpd="sng" w="57150">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534" name="Google Shape;1534;p40"/>
          <p:cNvGrpSpPr/>
          <p:nvPr/>
        </p:nvGrpSpPr>
        <p:grpSpPr>
          <a:xfrm>
            <a:off x="16611598" y="1"/>
            <a:ext cx="1645925" cy="5405948"/>
            <a:chOff x="13456688" y="1942194"/>
            <a:chExt cx="2763711" cy="8148924"/>
          </a:xfrm>
        </p:grpSpPr>
        <p:pic>
          <p:nvPicPr>
            <p:cNvPr id="1535" name="Google Shape;1535;p40"/>
            <p:cNvPicPr preferRelativeResize="0"/>
            <p:nvPr/>
          </p:nvPicPr>
          <p:blipFill rotWithShape="1">
            <a:blip r:embed="rId5">
              <a:alphaModFix/>
            </a:blip>
            <a:srcRect b="0" l="0" r="0" t="0"/>
            <a:stretch/>
          </p:blipFill>
          <p:spPr>
            <a:xfrm>
              <a:off x="13456688" y="2034790"/>
              <a:ext cx="2763711" cy="8056328"/>
            </a:xfrm>
            <a:prstGeom prst="rect">
              <a:avLst/>
            </a:prstGeom>
            <a:noFill/>
            <a:ln>
              <a:noFill/>
            </a:ln>
          </p:spPr>
        </p:pic>
        <p:pic>
          <p:nvPicPr>
            <p:cNvPr id="1536" name="Google Shape;1536;p40"/>
            <p:cNvPicPr preferRelativeResize="0"/>
            <p:nvPr/>
          </p:nvPicPr>
          <p:blipFill rotWithShape="1">
            <a:blip r:embed="rId6">
              <a:alphaModFix/>
            </a:blip>
            <a:srcRect b="0" l="0" r="0" t="0"/>
            <a:stretch/>
          </p:blipFill>
          <p:spPr>
            <a:xfrm flipH="1" rot="10800000">
              <a:off x="13561527" y="1942194"/>
              <a:ext cx="2585751" cy="2129839"/>
            </a:xfrm>
            <a:prstGeom prst="rect">
              <a:avLst/>
            </a:prstGeom>
            <a:noFill/>
            <a:ln>
              <a:noFill/>
            </a:ln>
          </p:spPr>
        </p:pic>
        <p:pic>
          <p:nvPicPr>
            <p:cNvPr id="1537" name="Google Shape;1537;p40"/>
            <p:cNvPicPr preferRelativeResize="0"/>
            <p:nvPr/>
          </p:nvPicPr>
          <p:blipFill rotWithShape="1">
            <a:blip r:embed="rId6">
              <a:alphaModFix/>
            </a:blip>
            <a:srcRect b="0" l="0" r="0" t="0"/>
            <a:stretch/>
          </p:blipFill>
          <p:spPr>
            <a:xfrm>
              <a:off x="13537856" y="5799808"/>
              <a:ext cx="2657505" cy="4236350"/>
            </a:xfrm>
            <a:prstGeom prst="rect">
              <a:avLst/>
            </a:prstGeom>
            <a:noFill/>
            <a:ln>
              <a:noFill/>
            </a:ln>
          </p:spPr>
        </p:pic>
      </p:grpSp>
      <p:sp>
        <p:nvSpPr>
          <p:cNvPr id="1538" name="Google Shape;1538;p40"/>
          <p:cNvSpPr/>
          <p:nvPr/>
        </p:nvSpPr>
        <p:spPr>
          <a:xfrm>
            <a:off x="559349" y="5109537"/>
            <a:ext cx="3209088" cy="2773700"/>
          </a:xfrm>
          <a:prstGeom prst="roundRect">
            <a:avLst>
              <a:gd fmla="val 15611" name="adj"/>
            </a:avLst>
          </a:prstGeom>
          <a:solidFill>
            <a:srgbClr val="FFFFFF">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41"/>
          <p:cNvSpPr txBox="1"/>
          <p:nvPr>
            <p:ph type="title"/>
          </p:nvPr>
        </p:nvSpPr>
        <p:spPr>
          <a:xfrm>
            <a:off x="1043752" y="864803"/>
            <a:ext cx="16200500" cy="985001"/>
          </a:xfrm>
          <a:prstGeom prst="rect">
            <a:avLst/>
          </a:prstGeom>
          <a:noFill/>
          <a:ln>
            <a:noFill/>
          </a:ln>
        </p:spPr>
        <p:txBody>
          <a:bodyPr anchorCtr="0" anchor="b" bIns="76150" lIns="152375" spcFirstLastPara="1" rIns="152375" wrap="square" tIns="76150">
            <a:noAutofit/>
          </a:bodyPr>
          <a:lstStyle/>
          <a:p>
            <a:pPr indent="0" lvl="0" marL="0" rtl="0" algn="ctr">
              <a:lnSpc>
                <a:spcPct val="90000"/>
              </a:lnSpc>
              <a:spcBef>
                <a:spcPts val="0"/>
              </a:spcBef>
              <a:spcAft>
                <a:spcPts val="0"/>
              </a:spcAft>
              <a:buSzPts val="1200"/>
              <a:buNone/>
            </a:pPr>
            <a:r>
              <a:rPr lang="en-US" sz="4200"/>
              <a:t>MLP 텐서 파티셔닝</a:t>
            </a:r>
            <a:endParaRPr sz="4200"/>
          </a:p>
        </p:txBody>
      </p:sp>
      <p:sp>
        <p:nvSpPr>
          <p:cNvPr id="1544" name="Google Shape;1544;p41"/>
          <p:cNvSpPr txBox="1"/>
          <p:nvPr>
            <p:ph idx="1" type="body"/>
          </p:nvPr>
        </p:nvSpPr>
        <p:spPr>
          <a:xfrm>
            <a:off x="1806000" y="8172042"/>
            <a:ext cx="14523000" cy="1222500"/>
          </a:xfrm>
          <a:prstGeom prst="rect">
            <a:avLst/>
          </a:prstGeom>
          <a:noFill/>
          <a:ln>
            <a:noFill/>
          </a:ln>
        </p:spPr>
        <p:txBody>
          <a:bodyPr anchorCtr="0" anchor="t" bIns="76150" lIns="152375" spcFirstLastPara="1" rIns="152375" wrap="square" tIns="76150">
            <a:noAutofit/>
          </a:bodyPr>
          <a:lstStyle/>
          <a:p>
            <a:pPr indent="0" lvl="0" marL="381027" rtl="0" algn="l">
              <a:lnSpc>
                <a:spcPct val="90000"/>
              </a:lnSpc>
              <a:spcBef>
                <a:spcPts val="1600"/>
              </a:spcBef>
              <a:spcAft>
                <a:spcPts val="1500"/>
              </a:spcAft>
              <a:buSzPts val="1500"/>
              <a:buNone/>
            </a:pPr>
            <a:r>
              <a:rPr b="1" i="1" lang="en-US" sz="2400">
                <a:solidFill>
                  <a:schemeClr val="accent4"/>
                </a:solidFill>
              </a:rPr>
              <a:t>f</a:t>
            </a:r>
            <a:r>
              <a:rPr lang="en-US" sz="2400">
                <a:solidFill>
                  <a:schemeClr val="accent4"/>
                </a:solidFill>
              </a:rPr>
              <a:t> and </a:t>
            </a:r>
            <a:r>
              <a:rPr b="1" i="1" lang="en-US" sz="2400">
                <a:solidFill>
                  <a:schemeClr val="accent4"/>
                </a:solidFill>
              </a:rPr>
              <a:t>g</a:t>
            </a:r>
            <a:r>
              <a:rPr lang="en-US" sz="2400">
                <a:solidFill>
                  <a:schemeClr val="accent4"/>
                </a:solidFill>
              </a:rPr>
              <a:t> are </a:t>
            </a:r>
            <a:r>
              <a:rPr b="1" lang="en-US" sz="2400">
                <a:solidFill>
                  <a:schemeClr val="accent4"/>
                </a:solidFill>
              </a:rPr>
              <a:t>conjugate</a:t>
            </a:r>
            <a:r>
              <a:rPr lang="en-US" sz="2400">
                <a:solidFill>
                  <a:schemeClr val="accent4"/>
                </a:solidFill>
              </a:rPr>
              <a:t>, </a:t>
            </a:r>
            <a:r>
              <a:rPr b="1" i="1" lang="en-US" sz="2400">
                <a:solidFill>
                  <a:schemeClr val="accent4"/>
                </a:solidFill>
              </a:rPr>
              <a:t>f</a:t>
            </a:r>
            <a:r>
              <a:rPr lang="en-US" sz="2400">
                <a:solidFill>
                  <a:schemeClr val="accent4"/>
                </a:solidFill>
              </a:rPr>
              <a:t> is </a:t>
            </a:r>
            <a:r>
              <a:rPr b="1" lang="en-US" sz="2400">
                <a:solidFill>
                  <a:schemeClr val="accent4"/>
                </a:solidFill>
              </a:rPr>
              <a:t>identity</a:t>
            </a:r>
            <a:r>
              <a:rPr lang="en-US" sz="2400">
                <a:solidFill>
                  <a:schemeClr val="accent4"/>
                </a:solidFill>
              </a:rPr>
              <a:t> operator in the forward pass and </a:t>
            </a:r>
            <a:r>
              <a:rPr b="1" lang="en-US" sz="2400">
                <a:solidFill>
                  <a:schemeClr val="accent4"/>
                </a:solidFill>
              </a:rPr>
              <a:t>all-reduce</a:t>
            </a:r>
            <a:r>
              <a:rPr lang="en-US" sz="2400">
                <a:solidFill>
                  <a:schemeClr val="accent4"/>
                </a:solidFill>
              </a:rPr>
              <a:t> in the backward pass while </a:t>
            </a:r>
            <a:r>
              <a:rPr b="1" i="1" lang="en-US" sz="2400">
                <a:solidFill>
                  <a:schemeClr val="accent4"/>
                </a:solidFill>
              </a:rPr>
              <a:t>g</a:t>
            </a:r>
            <a:r>
              <a:rPr lang="en-US" sz="2400">
                <a:solidFill>
                  <a:schemeClr val="accent4"/>
                </a:solidFill>
              </a:rPr>
              <a:t> is </a:t>
            </a:r>
            <a:r>
              <a:rPr b="1" lang="en-US" sz="2400">
                <a:solidFill>
                  <a:schemeClr val="accent4"/>
                </a:solidFill>
              </a:rPr>
              <a:t>all-reduce</a:t>
            </a:r>
            <a:r>
              <a:rPr lang="en-US" sz="2400">
                <a:solidFill>
                  <a:schemeClr val="accent4"/>
                </a:solidFill>
              </a:rPr>
              <a:t> in forward and </a:t>
            </a:r>
            <a:r>
              <a:rPr b="1" lang="en-US" sz="2400">
                <a:solidFill>
                  <a:schemeClr val="accent4"/>
                </a:solidFill>
              </a:rPr>
              <a:t>identity</a:t>
            </a:r>
            <a:r>
              <a:rPr lang="en-US" sz="2400">
                <a:solidFill>
                  <a:schemeClr val="accent4"/>
                </a:solidFill>
              </a:rPr>
              <a:t> in backward.</a:t>
            </a:r>
            <a:endParaRPr sz="2400">
              <a:solidFill>
                <a:schemeClr val="accent4"/>
              </a:solidFill>
            </a:endParaRPr>
          </a:p>
        </p:txBody>
      </p:sp>
      <p:pic>
        <p:nvPicPr>
          <p:cNvPr id="1545" name="Google Shape;1545;p41"/>
          <p:cNvPicPr preferRelativeResize="0"/>
          <p:nvPr/>
        </p:nvPicPr>
        <p:blipFill rotWithShape="1">
          <a:blip r:embed="rId3">
            <a:alphaModFix/>
          </a:blip>
          <a:srcRect b="0" l="0" r="0" t="0"/>
          <a:stretch/>
        </p:blipFill>
        <p:spPr>
          <a:xfrm>
            <a:off x="4033666" y="3150610"/>
            <a:ext cx="9813953" cy="4510678"/>
          </a:xfrm>
          <a:prstGeom prst="rect">
            <a:avLst/>
          </a:prstGeom>
          <a:noFill/>
          <a:ln>
            <a:noFill/>
          </a:ln>
        </p:spPr>
      </p:pic>
      <p:sp>
        <p:nvSpPr>
          <p:cNvPr id="1546" name="Google Shape;1546;p41"/>
          <p:cNvSpPr txBox="1"/>
          <p:nvPr>
            <p:ph idx="12" type="sldNum"/>
          </p:nvPr>
        </p:nvSpPr>
        <p:spPr>
          <a:xfrm>
            <a:off x="17113570" y="9499703"/>
            <a:ext cx="1097501" cy="787500"/>
          </a:xfrm>
          <a:prstGeom prst="rect">
            <a:avLst/>
          </a:prstGeom>
          <a:noFill/>
          <a:ln>
            <a:noFill/>
          </a:ln>
        </p:spPr>
        <p:txBody>
          <a:bodyPr anchorCtr="0" anchor="t" bIns="152375" lIns="152375" spcFirstLastPara="1" rIns="152375" wrap="square" tIns="152375">
            <a:noAutofit/>
          </a:bodyPr>
          <a:lstStyle/>
          <a:p>
            <a:pPr indent="0" lvl="0" marL="0" rtl="0" algn="r">
              <a:lnSpc>
                <a:spcPct val="100000"/>
              </a:lnSpc>
              <a:spcBef>
                <a:spcPts val="0"/>
              </a:spcBef>
              <a:spcAft>
                <a:spcPts val="0"/>
              </a:spcAft>
              <a:buClr>
                <a:srgbClr val="FFFFFF"/>
              </a:buClr>
              <a:buSzPts val="1800"/>
              <a:buNone/>
            </a:pPr>
            <a:fld id="{00000000-1234-1234-1234-123412341234}" type="slidenum">
              <a:rPr lang="en-US">
                <a:solidFill>
                  <a:srgbClr val="FFFFFF"/>
                </a:solidFill>
              </a:rPr>
              <a:t>‹#›</a:t>
            </a:fld>
            <a:endParaRPr>
              <a:solidFill>
                <a:srgbClr val="FFFFFF"/>
              </a:solidFill>
            </a:endParaRPr>
          </a:p>
        </p:txBody>
      </p:sp>
      <p:grpSp>
        <p:nvGrpSpPr>
          <p:cNvPr id="1547" name="Google Shape;1547;p41"/>
          <p:cNvGrpSpPr/>
          <p:nvPr/>
        </p:nvGrpSpPr>
        <p:grpSpPr>
          <a:xfrm>
            <a:off x="16421287" y="1"/>
            <a:ext cx="1645925" cy="5405948"/>
            <a:chOff x="13456688" y="1942194"/>
            <a:chExt cx="2763711" cy="8148924"/>
          </a:xfrm>
        </p:grpSpPr>
        <p:pic>
          <p:nvPicPr>
            <p:cNvPr id="1548" name="Google Shape;1548;p41"/>
            <p:cNvPicPr preferRelativeResize="0"/>
            <p:nvPr/>
          </p:nvPicPr>
          <p:blipFill rotWithShape="1">
            <a:blip r:embed="rId4">
              <a:alphaModFix/>
            </a:blip>
            <a:srcRect b="0" l="0" r="0" t="0"/>
            <a:stretch/>
          </p:blipFill>
          <p:spPr>
            <a:xfrm>
              <a:off x="13456688" y="2034790"/>
              <a:ext cx="2763711" cy="8056328"/>
            </a:xfrm>
            <a:prstGeom prst="rect">
              <a:avLst/>
            </a:prstGeom>
            <a:noFill/>
            <a:ln>
              <a:noFill/>
            </a:ln>
          </p:spPr>
        </p:pic>
        <p:pic>
          <p:nvPicPr>
            <p:cNvPr id="1549" name="Google Shape;1549;p41"/>
            <p:cNvPicPr preferRelativeResize="0"/>
            <p:nvPr/>
          </p:nvPicPr>
          <p:blipFill rotWithShape="1">
            <a:blip r:embed="rId5">
              <a:alphaModFix/>
            </a:blip>
            <a:srcRect b="0" l="0" r="0" t="0"/>
            <a:stretch/>
          </p:blipFill>
          <p:spPr>
            <a:xfrm flipH="1" rot="10800000">
              <a:off x="13561527" y="1942194"/>
              <a:ext cx="2585751" cy="2129839"/>
            </a:xfrm>
            <a:prstGeom prst="rect">
              <a:avLst/>
            </a:prstGeom>
            <a:noFill/>
            <a:ln>
              <a:noFill/>
            </a:ln>
          </p:spPr>
        </p:pic>
        <p:pic>
          <p:nvPicPr>
            <p:cNvPr id="1550" name="Google Shape;1550;p41"/>
            <p:cNvPicPr preferRelativeResize="0"/>
            <p:nvPr/>
          </p:nvPicPr>
          <p:blipFill rotWithShape="1">
            <a:blip r:embed="rId5">
              <a:alphaModFix/>
            </a:blip>
            <a:srcRect b="0" l="0" r="0" t="0"/>
            <a:stretch/>
          </p:blipFill>
          <p:spPr>
            <a:xfrm>
              <a:off x="13537856" y="5799808"/>
              <a:ext cx="2657505" cy="4236350"/>
            </a:xfrm>
            <a:prstGeom prst="rect">
              <a:avLst/>
            </a:prstGeom>
            <a:noFill/>
            <a:ln>
              <a:noFill/>
            </a:ln>
          </p:spPr>
        </p:pic>
      </p:grpSp>
      <p:sp>
        <p:nvSpPr>
          <p:cNvPr id="1551" name="Google Shape;1551;p41"/>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Trebuchet MS"/>
              <a:buNone/>
            </a:pPr>
            <a:r>
              <a:rPr b="0" i="0" lang="en-US" sz="3000" u="none" cap="none" strike="noStrike">
                <a:solidFill>
                  <a:schemeClr val="lt2"/>
                </a:solidFill>
                <a:latin typeface="Trebuchet MS"/>
                <a:ea typeface="Trebuchet MS"/>
                <a:cs typeface="Trebuchet MS"/>
                <a:sym typeface="Trebuchet MS"/>
              </a:rPr>
              <a:t>GeLU 열 병렬화 (GeLU Column Parallel)</a:t>
            </a:r>
            <a:endParaRPr b="0" i="0" sz="3000" u="none" cap="none" strike="noStrike">
              <a:solidFill>
                <a:schemeClr val="lt2"/>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42"/>
          <p:cNvSpPr txBox="1"/>
          <p:nvPr>
            <p:ph type="title"/>
          </p:nvPr>
        </p:nvSpPr>
        <p:spPr>
          <a:xfrm>
            <a:off x="830581" y="868682"/>
            <a:ext cx="16626842"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2"/>
              </a:buClr>
              <a:buSzPts val="1400"/>
              <a:buFont typeface="Trebuchet MS"/>
              <a:buNone/>
            </a:pPr>
            <a:r>
              <a:rPr lang="en-US"/>
              <a:t>셀프-어텐션 텐서 파티셔닝</a:t>
            </a:r>
            <a:endParaRPr/>
          </a:p>
        </p:txBody>
      </p:sp>
      <p:sp>
        <p:nvSpPr>
          <p:cNvPr id="1557" name="Google Shape;1557;p42"/>
          <p:cNvSpPr txBox="1"/>
          <p:nvPr>
            <p:ph idx="1" type="body"/>
          </p:nvPr>
        </p:nvSpPr>
        <p:spPr>
          <a:xfrm>
            <a:off x="861251" y="3505059"/>
            <a:ext cx="16581000" cy="6198300"/>
          </a:xfrm>
          <a:prstGeom prst="rect">
            <a:avLst/>
          </a:prstGeom>
          <a:noFill/>
          <a:ln>
            <a:noFill/>
          </a:ln>
        </p:spPr>
        <p:txBody>
          <a:bodyPr anchorCtr="0" anchor="t" bIns="45700" lIns="91425" spcFirstLastPara="1" rIns="91425" wrap="square" tIns="45700">
            <a:noAutofit/>
          </a:bodyPr>
          <a:lstStyle/>
          <a:p>
            <a:pPr indent="-269367" lvl="0" marL="383673" rtl="0" algn="l">
              <a:lnSpc>
                <a:spcPct val="90000"/>
              </a:lnSpc>
              <a:spcBef>
                <a:spcPts val="3000"/>
              </a:spcBef>
              <a:spcAft>
                <a:spcPts val="0"/>
              </a:spcAft>
              <a:buSzPts val="1800"/>
              <a:buNone/>
            </a:pPr>
            <a:r>
              <a:t/>
            </a:r>
            <a:endParaRPr/>
          </a:p>
        </p:txBody>
      </p:sp>
      <p:grpSp>
        <p:nvGrpSpPr>
          <p:cNvPr id="1558" name="Google Shape;1558;p42"/>
          <p:cNvGrpSpPr/>
          <p:nvPr/>
        </p:nvGrpSpPr>
        <p:grpSpPr>
          <a:xfrm>
            <a:off x="12596672" y="1853567"/>
            <a:ext cx="2763711" cy="8148925"/>
            <a:chOff x="13456688" y="1942193"/>
            <a:chExt cx="2763711" cy="8148925"/>
          </a:xfrm>
        </p:grpSpPr>
        <p:pic>
          <p:nvPicPr>
            <p:cNvPr id="1559" name="Google Shape;1559;p42"/>
            <p:cNvPicPr preferRelativeResize="0"/>
            <p:nvPr/>
          </p:nvPicPr>
          <p:blipFill rotWithShape="1">
            <a:blip r:embed="rId3">
              <a:alphaModFix/>
            </a:blip>
            <a:srcRect b="0" l="0" r="0" t="0"/>
            <a:stretch/>
          </p:blipFill>
          <p:spPr>
            <a:xfrm>
              <a:off x="13456688" y="2034790"/>
              <a:ext cx="2763711" cy="8056328"/>
            </a:xfrm>
            <a:prstGeom prst="rect">
              <a:avLst/>
            </a:prstGeom>
            <a:noFill/>
            <a:ln>
              <a:noFill/>
            </a:ln>
          </p:spPr>
        </p:pic>
        <p:pic>
          <p:nvPicPr>
            <p:cNvPr id="1560" name="Google Shape;1560;p42"/>
            <p:cNvPicPr preferRelativeResize="0"/>
            <p:nvPr/>
          </p:nvPicPr>
          <p:blipFill rotWithShape="1">
            <a:blip r:embed="rId4">
              <a:alphaModFix/>
            </a:blip>
            <a:srcRect b="0" l="0" r="0" t="0"/>
            <a:stretch/>
          </p:blipFill>
          <p:spPr>
            <a:xfrm flipH="1" rot="10800000">
              <a:off x="13561527" y="1942193"/>
              <a:ext cx="2585751" cy="4572906"/>
            </a:xfrm>
            <a:prstGeom prst="rect">
              <a:avLst/>
            </a:prstGeom>
            <a:noFill/>
            <a:ln>
              <a:noFill/>
            </a:ln>
          </p:spPr>
        </p:pic>
        <p:pic>
          <p:nvPicPr>
            <p:cNvPr id="1561" name="Google Shape;1561;p42"/>
            <p:cNvPicPr preferRelativeResize="0"/>
            <p:nvPr/>
          </p:nvPicPr>
          <p:blipFill rotWithShape="1">
            <a:blip r:embed="rId4">
              <a:alphaModFix/>
            </a:blip>
            <a:srcRect b="0" l="0" r="0" t="0"/>
            <a:stretch/>
          </p:blipFill>
          <p:spPr>
            <a:xfrm>
              <a:off x="13537856" y="7906318"/>
              <a:ext cx="2657505" cy="2129839"/>
            </a:xfrm>
            <a:prstGeom prst="rect">
              <a:avLst/>
            </a:prstGeom>
            <a:noFill/>
            <a:ln>
              <a:noFill/>
            </a:ln>
          </p:spPr>
        </p:pic>
      </p:grpSp>
      <p:pic>
        <p:nvPicPr>
          <p:cNvPr id="1562" name="Google Shape;1562;p42"/>
          <p:cNvPicPr preferRelativeResize="0"/>
          <p:nvPr/>
        </p:nvPicPr>
        <p:blipFill rotWithShape="1">
          <a:blip r:embed="rId5">
            <a:alphaModFix/>
          </a:blip>
          <a:srcRect b="-510" l="0" r="0" t="0"/>
          <a:stretch/>
        </p:blipFill>
        <p:spPr>
          <a:xfrm>
            <a:off x="6265839" y="4883727"/>
            <a:ext cx="3694108" cy="4580519"/>
          </a:xfrm>
          <a:prstGeom prst="rect">
            <a:avLst/>
          </a:prstGeom>
          <a:noFill/>
          <a:ln>
            <a:noFill/>
          </a:ln>
        </p:spPr>
      </p:pic>
      <p:cxnSp>
        <p:nvCxnSpPr>
          <p:cNvPr id="1563" name="Google Shape;1563;p42"/>
          <p:cNvCxnSpPr/>
          <p:nvPr/>
        </p:nvCxnSpPr>
        <p:spPr>
          <a:xfrm flipH="1" rot="10800000">
            <a:off x="9788235" y="7661564"/>
            <a:ext cx="3574473" cy="1392529"/>
          </a:xfrm>
          <a:prstGeom prst="straightConnector1">
            <a:avLst/>
          </a:prstGeom>
          <a:noFill/>
          <a:ln cap="flat" cmpd="sng" w="9525">
            <a:solidFill>
              <a:schemeClr val="accent4"/>
            </a:solidFill>
            <a:prstDash val="dash"/>
            <a:round/>
            <a:headEnd len="sm" w="sm" type="none"/>
            <a:tailEnd len="sm" w="sm" type="none"/>
          </a:ln>
        </p:spPr>
      </p:cxnSp>
      <p:cxnSp>
        <p:nvCxnSpPr>
          <p:cNvPr id="1564" name="Google Shape;1564;p42"/>
          <p:cNvCxnSpPr/>
          <p:nvPr/>
        </p:nvCxnSpPr>
        <p:spPr>
          <a:xfrm rot="10800000">
            <a:off x="9739745" y="6579606"/>
            <a:ext cx="3671455" cy="811794"/>
          </a:xfrm>
          <a:prstGeom prst="straightConnector1">
            <a:avLst/>
          </a:prstGeom>
          <a:noFill/>
          <a:ln cap="flat" cmpd="sng" w="9525">
            <a:solidFill>
              <a:schemeClr val="accent4"/>
            </a:solidFill>
            <a:prstDash val="dash"/>
            <a:round/>
            <a:headEnd len="sm" w="sm" type="none"/>
            <a:tailEnd len="sm" w="sm" type="none"/>
          </a:ln>
        </p:spPr>
      </p:cxnSp>
      <p:cxnSp>
        <p:nvCxnSpPr>
          <p:cNvPr id="1565" name="Google Shape;1565;p42"/>
          <p:cNvCxnSpPr/>
          <p:nvPr/>
        </p:nvCxnSpPr>
        <p:spPr>
          <a:xfrm rot="10800000">
            <a:off x="4270433" y="5811982"/>
            <a:ext cx="2681516" cy="1302327"/>
          </a:xfrm>
          <a:prstGeom prst="straightConnector1">
            <a:avLst/>
          </a:prstGeom>
          <a:noFill/>
          <a:ln cap="flat" cmpd="sng" w="9525">
            <a:solidFill>
              <a:schemeClr val="accent4"/>
            </a:solidFill>
            <a:prstDash val="dash"/>
            <a:round/>
            <a:headEnd len="sm" w="sm" type="none"/>
            <a:tailEnd len="sm" w="sm" type="none"/>
          </a:ln>
        </p:spPr>
      </p:cxnSp>
      <p:pic>
        <p:nvPicPr>
          <p:cNvPr id="1566" name="Google Shape;1566;p42"/>
          <p:cNvPicPr preferRelativeResize="0"/>
          <p:nvPr/>
        </p:nvPicPr>
        <p:blipFill rotWithShape="1">
          <a:blip r:embed="rId6">
            <a:alphaModFix/>
          </a:blip>
          <a:srcRect b="0" l="0" r="0" t="0"/>
          <a:stretch/>
        </p:blipFill>
        <p:spPr>
          <a:xfrm>
            <a:off x="1113718" y="5541108"/>
            <a:ext cx="3051876" cy="3877210"/>
          </a:xfrm>
          <a:prstGeom prst="rect">
            <a:avLst/>
          </a:prstGeom>
          <a:noFill/>
          <a:ln>
            <a:noFill/>
          </a:ln>
        </p:spPr>
      </p:pic>
      <p:cxnSp>
        <p:nvCxnSpPr>
          <p:cNvPr id="1567" name="Google Shape;1567;p42"/>
          <p:cNvCxnSpPr/>
          <p:nvPr/>
        </p:nvCxnSpPr>
        <p:spPr>
          <a:xfrm flipH="1">
            <a:off x="3610367" y="7661564"/>
            <a:ext cx="3441597" cy="1435838"/>
          </a:xfrm>
          <a:prstGeom prst="straightConnector1">
            <a:avLst/>
          </a:prstGeom>
          <a:noFill/>
          <a:ln cap="flat" cmpd="sng" w="9525">
            <a:solidFill>
              <a:schemeClr val="accent4"/>
            </a:solidFill>
            <a:prstDash val="dash"/>
            <a:round/>
            <a:headEnd len="sm" w="sm" type="none"/>
            <a:tailEnd len="sm" w="sm" type="none"/>
          </a:ln>
        </p:spPr>
      </p:cxnSp>
      <p:sp>
        <p:nvSpPr>
          <p:cNvPr id="1568" name="Google Shape;1568;p42"/>
          <p:cNvSpPr txBox="1"/>
          <p:nvPr/>
        </p:nvSpPr>
        <p:spPr>
          <a:xfrm>
            <a:off x="982980" y="19659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Trebuchet MS"/>
              <a:buNone/>
            </a:pPr>
            <a:r>
              <a:rPr b="0" i="0" lang="en-US" sz="3000" u="none" cap="none" strike="noStrike">
                <a:solidFill>
                  <a:schemeClr val="lt2"/>
                </a:solidFill>
                <a:latin typeface="Trebuchet MS"/>
                <a:ea typeface="Trebuchet MS"/>
                <a:cs typeface="Trebuchet MS"/>
                <a:sym typeface="Trebuchet MS"/>
              </a:rPr>
              <a:t>셀프 어텐션은 MLP보다 더 복잡합니다.</a:t>
            </a:r>
            <a:endParaRPr b="0" i="0" sz="3000" u="none" cap="none" strike="noStrike">
              <a:solidFill>
                <a:schemeClr val="lt2"/>
              </a:solidFill>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43"/>
          <p:cNvSpPr txBox="1"/>
          <p:nvPr>
            <p:ph type="title"/>
          </p:nvPr>
        </p:nvSpPr>
        <p:spPr>
          <a:xfrm>
            <a:off x="830581" y="868682"/>
            <a:ext cx="16626842"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2"/>
              </a:buClr>
              <a:buSzPts val="1400"/>
              <a:buFont typeface="Trebuchet MS"/>
              <a:buNone/>
            </a:pPr>
            <a:r>
              <a:rPr lang="en-US"/>
              <a:t>셀프-어텐션 텐서 파티셔닝</a:t>
            </a:r>
            <a:endParaRPr/>
          </a:p>
        </p:txBody>
      </p:sp>
      <p:sp>
        <p:nvSpPr>
          <p:cNvPr id="1574" name="Google Shape;1574;p43"/>
          <p:cNvSpPr txBox="1"/>
          <p:nvPr/>
        </p:nvSpPr>
        <p:spPr>
          <a:xfrm>
            <a:off x="982980" y="19659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Trebuchet MS"/>
              <a:buNone/>
            </a:pPr>
            <a:r>
              <a:rPr b="0" i="0" lang="en-US" sz="3000" u="none" cap="none" strike="noStrike">
                <a:solidFill>
                  <a:schemeClr val="lt2"/>
                </a:solidFill>
                <a:latin typeface="Trebuchet MS"/>
                <a:ea typeface="Trebuchet MS"/>
                <a:cs typeface="Trebuchet MS"/>
                <a:sym typeface="Trebuchet MS"/>
              </a:rPr>
              <a:t>동일한 매커니즘 적용</a:t>
            </a:r>
            <a:endParaRPr b="0" i="0" sz="3000" u="none" cap="none" strike="noStrike">
              <a:solidFill>
                <a:schemeClr val="lt2"/>
              </a:solidFill>
              <a:latin typeface="Trebuchet MS"/>
              <a:ea typeface="Trebuchet MS"/>
              <a:cs typeface="Trebuchet MS"/>
              <a:sym typeface="Trebuchet MS"/>
            </a:endParaRPr>
          </a:p>
        </p:txBody>
      </p:sp>
      <p:sp>
        <p:nvSpPr>
          <p:cNvPr id="1575" name="Google Shape;1575;p43"/>
          <p:cNvSpPr txBox="1"/>
          <p:nvPr>
            <p:ph idx="1" type="body"/>
          </p:nvPr>
        </p:nvSpPr>
        <p:spPr>
          <a:xfrm>
            <a:off x="4731327" y="8469914"/>
            <a:ext cx="8672945" cy="1222500"/>
          </a:xfrm>
          <a:prstGeom prst="rect">
            <a:avLst/>
          </a:prstGeom>
          <a:noFill/>
          <a:ln>
            <a:noFill/>
          </a:ln>
        </p:spPr>
        <p:txBody>
          <a:bodyPr anchorCtr="0" anchor="t" bIns="76150" lIns="152375" spcFirstLastPara="1" rIns="152375" wrap="square" tIns="76150">
            <a:noAutofit/>
          </a:bodyPr>
          <a:lstStyle/>
          <a:p>
            <a:pPr indent="0" lvl="0" marL="381027" rtl="0" algn="l">
              <a:lnSpc>
                <a:spcPct val="90000"/>
              </a:lnSpc>
              <a:spcBef>
                <a:spcPts val="1500"/>
              </a:spcBef>
              <a:spcAft>
                <a:spcPts val="1500"/>
              </a:spcAft>
              <a:buSzPts val="1800"/>
              <a:buNone/>
            </a:pPr>
            <a:r>
              <a:rPr b="1" i="1" lang="en-US" sz="2000">
                <a:solidFill>
                  <a:schemeClr val="accent4"/>
                </a:solidFill>
              </a:rPr>
              <a:t>f</a:t>
            </a:r>
            <a:r>
              <a:rPr lang="en-US" sz="2000">
                <a:solidFill>
                  <a:schemeClr val="accent4"/>
                </a:solidFill>
              </a:rPr>
              <a:t> and </a:t>
            </a:r>
            <a:r>
              <a:rPr b="1" i="1" lang="en-US" sz="2000">
                <a:solidFill>
                  <a:schemeClr val="accent4"/>
                </a:solidFill>
              </a:rPr>
              <a:t>g</a:t>
            </a:r>
            <a:r>
              <a:rPr lang="en-US" sz="2000">
                <a:solidFill>
                  <a:schemeClr val="accent4"/>
                </a:solidFill>
              </a:rPr>
              <a:t> are </a:t>
            </a:r>
            <a:r>
              <a:rPr b="1" lang="en-US" sz="2000">
                <a:solidFill>
                  <a:schemeClr val="accent4"/>
                </a:solidFill>
              </a:rPr>
              <a:t>conjugate</a:t>
            </a:r>
            <a:r>
              <a:rPr lang="en-US" sz="2000">
                <a:solidFill>
                  <a:schemeClr val="accent4"/>
                </a:solidFill>
              </a:rPr>
              <a:t>, </a:t>
            </a:r>
            <a:r>
              <a:rPr b="1" i="1" lang="en-US" sz="2000">
                <a:solidFill>
                  <a:schemeClr val="accent4"/>
                </a:solidFill>
              </a:rPr>
              <a:t>f</a:t>
            </a:r>
            <a:r>
              <a:rPr lang="en-US" sz="2000">
                <a:solidFill>
                  <a:schemeClr val="accent4"/>
                </a:solidFill>
              </a:rPr>
              <a:t> is </a:t>
            </a:r>
            <a:r>
              <a:rPr b="1" lang="en-US" sz="2000">
                <a:solidFill>
                  <a:schemeClr val="accent4"/>
                </a:solidFill>
              </a:rPr>
              <a:t>identity</a:t>
            </a:r>
            <a:r>
              <a:rPr lang="en-US" sz="2000">
                <a:solidFill>
                  <a:schemeClr val="accent4"/>
                </a:solidFill>
              </a:rPr>
              <a:t> operator in the forward pass and </a:t>
            </a:r>
            <a:r>
              <a:rPr b="1" lang="en-US" sz="2000">
                <a:solidFill>
                  <a:schemeClr val="accent4"/>
                </a:solidFill>
              </a:rPr>
              <a:t>all-reduce</a:t>
            </a:r>
            <a:r>
              <a:rPr lang="en-US" sz="2000">
                <a:solidFill>
                  <a:schemeClr val="accent4"/>
                </a:solidFill>
              </a:rPr>
              <a:t> in the backward pass while </a:t>
            </a:r>
            <a:r>
              <a:rPr b="1" i="1" lang="en-US" sz="2000">
                <a:solidFill>
                  <a:schemeClr val="accent4"/>
                </a:solidFill>
              </a:rPr>
              <a:t>g</a:t>
            </a:r>
            <a:r>
              <a:rPr lang="en-US" sz="2000">
                <a:solidFill>
                  <a:schemeClr val="accent4"/>
                </a:solidFill>
              </a:rPr>
              <a:t> is </a:t>
            </a:r>
            <a:r>
              <a:rPr b="1" lang="en-US" sz="2000">
                <a:solidFill>
                  <a:schemeClr val="accent4"/>
                </a:solidFill>
              </a:rPr>
              <a:t>all-reduce</a:t>
            </a:r>
            <a:r>
              <a:rPr lang="en-US" sz="2000">
                <a:solidFill>
                  <a:schemeClr val="accent4"/>
                </a:solidFill>
              </a:rPr>
              <a:t> in forward and </a:t>
            </a:r>
            <a:r>
              <a:rPr b="1" lang="en-US" sz="2000">
                <a:solidFill>
                  <a:schemeClr val="accent4"/>
                </a:solidFill>
              </a:rPr>
              <a:t>identity</a:t>
            </a:r>
            <a:r>
              <a:rPr lang="en-US" sz="2000">
                <a:solidFill>
                  <a:schemeClr val="accent4"/>
                </a:solidFill>
              </a:rPr>
              <a:t> in backward.</a:t>
            </a:r>
            <a:endParaRPr sz="2000">
              <a:solidFill>
                <a:schemeClr val="accent4"/>
              </a:solidFill>
            </a:endParaRPr>
          </a:p>
        </p:txBody>
      </p:sp>
      <p:pic>
        <p:nvPicPr>
          <p:cNvPr id="1576" name="Google Shape;1576;p43"/>
          <p:cNvPicPr preferRelativeResize="0"/>
          <p:nvPr/>
        </p:nvPicPr>
        <p:blipFill rotWithShape="1">
          <a:blip r:embed="rId3">
            <a:alphaModFix/>
          </a:blip>
          <a:srcRect b="0" l="0" r="0" t="0"/>
          <a:stretch/>
        </p:blipFill>
        <p:spPr>
          <a:xfrm>
            <a:off x="4197927" y="3314344"/>
            <a:ext cx="9455729" cy="4852911"/>
          </a:xfrm>
          <a:prstGeom prst="rect">
            <a:avLst/>
          </a:prstGeom>
          <a:noFill/>
          <a:ln>
            <a:noFill/>
          </a:ln>
        </p:spPr>
      </p:pic>
      <p:grpSp>
        <p:nvGrpSpPr>
          <p:cNvPr id="1577" name="Google Shape;1577;p43"/>
          <p:cNvGrpSpPr/>
          <p:nvPr/>
        </p:nvGrpSpPr>
        <p:grpSpPr>
          <a:xfrm>
            <a:off x="16572843" y="1"/>
            <a:ext cx="1581207" cy="6424726"/>
            <a:chOff x="13456688" y="1942193"/>
            <a:chExt cx="2763711" cy="8148925"/>
          </a:xfrm>
        </p:grpSpPr>
        <p:pic>
          <p:nvPicPr>
            <p:cNvPr id="1578" name="Google Shape;1578;p43"/>
            <p:cNvPicPr preferRelativeResize="0"/>
            <p:nvPr/>
          </p:nvPicPr>
          <p:blipFill rotWithShape="1">
            <a:blip r:embed="rId4">
              <a:alphaModFix/>
            </a:blip>
            <a:srcRect b="0" l="0" r="0" t="0"/>
            <a:stretch/>
          </p:blipFill>
          <p:spPr>
            <a:xfrm>
              <a:off x="13456688" y="2034790"/>
              <a:ext cx="2763711" cy="8056328"/>
            </a:xfrm>
            <a:prstGeom prst="rect">
              <a:avLst/>
            </a:prstGeom>
            <a:noFill/>
            <a:ln>
              <a:noFill/>
            </a:ln>
          </p:spPr>
        </p:pic>
        <p:pic>
          <p:nvPicPr>
            <p:cNvPr id="1579" name="Google Shape;1579;p43"/>
            <p:cNvPicPr preferRelativeResize="0"/>
            <p:nvPr/>
          </p:nvPicPr>
          <p:blipFill rotWithShape="1">
            <a:blip r:embed="rId5">
              <a:alphaModFix/>
            </a:blip>
            <a:srcRect b="0" l="0" r="0" t="0"/>
            <a:stretch/>
          </p:blipFill>
          <p:spPr>
            <a:xfrm flipH="1" rot="10800000">
              <a:off x="13561527" y="1942193"/>
              <a:ext cx="2585751" cy="4572906"/>
            </a:xfrm>
            <a:prstGeom prst="rect">
              <a:avLst/>
            </a:prstGeom>
            <a:noFill/>
            <a:ln>
              <a:noFill/>
            </a:ln>
          </p:spPr>
        </p:pic>
        <p:pic>
          <p:nvPicPr>
            <p:cNvPr id="1580" name="Google Shape;1580;p43"/>
            <p:cNvPicPr preferRelativeResize="0"/>
            <p:nvPr/>
          </p:nvPicPr>
          <p:blipFill rotWithShape="1">
            <a:blip r:embed="rId5">
              <a:alphaModFix/>
            </a:blip>
            <a:srcRect b="0" l="0" r="0" t="0"/>
            <a:stretch/>
          </p:blipFill>
          <p:spPr>
            <a:xfrm>
              <a:off x="13537856" y="7906318"/>
              <a:ext cx="2657505" cy="2129839"/>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44"/>
          <p:cNvSpPr txBox="1"/>
          <p:nvPr>
            <p:ph type="title"/>
          </p:nvPr>
        </p:nvSpPr>
        <p:spPr>
          <a:xfrm>
            <a:off x="1043684" y="888119"/>
            <a:ext cx="16200500" cy="985001"/>
          </a:xfrm>
          <a:prstGeom prst="rect">
            <a:avLst/>
          </a:prstGeom>
          <a:noFill/>
          <a:ln>
            <a:noFill/>
          </a:ln>
        </p:spPr>
        <p:txBody>
          <a:bodyPr anchorCtr="0" anchor="b" bIns="76150" lIns="152375" spcFirstLastPara="1" rIns="152375" wrap="square" tIns="76150">
            <a:noAutofit/>
          </a:bodyPr>
          <a:lstStyle/>
          <a:p>
            <a:pPr indent="0" lvl="0" marL="0" rtl="0" algn="ctr">
              <a:lnSpc>
                <a:spcPct val="90000"/>
              </a:lnSpc>
              <a:spcBef>
                <a:spcPts val="0"/>
              </a:spcBef>
              <a:spcAft>
                <a:spcPts val="0"/>
              </a:spcAft>
              <a:buSzPts val="1200"/>
              <a:buNone/>
            </a:pPr>
            <a:r>
              <a:rPr lang="en-US" sz="4800"/>
              <a:t>텐서 병렬화 트랜스포머 레이어</a:t>
            </a:r>
            <a:endParaRPr sz="4800"/>
          </a:p>
        </p:txBody>
      </p:sp>
      <p:sp>
        <p:nvSpPr>
          <p:cNvPr id="1586" name="Google Shape;1586;p44"/>
          <p:cNvSpPr txBox="1"/>
          <p:nvPr>
            <p:ph idx="12" type="sldNum"/>
          </p:nvPr>
        </p:nvSpPr>
        <p:spPr>
          <a:xfrm>
            <a:off x="17113570" y="9499703"/>
            <a:ext cx="1097501" cy="787500"/>
          </a:xfrm>
          <a:prstGeom prst="rect">
            <a:avLst/>
          </a:prstGeom>
          <a:noFill/>
          <a:ln>
            <a:noFill/>
          </a:ln>
        </p:spPr>
        <p:txBody>
          <a:bodyPr anchorCtr="0" anchor="t" bIns="152375" lIns="152375" spcFirstLastPara="1" rIns="152375" wrap="square" tIns="152375">
            <a:noAutofit/>
          </a:bodyPr>
          <a:lstStyle/>
          <a:p>
            <a:pPr indent="0" lvl="0" marL="0" marR="0" rtl="0" algn="r">
              <a:lnSpc>
                <a:spcPct val="100000"/>
              </a:lnSpc>
              <a:spcBef>
                <a:spcPts val="0"/>
              </a:spcBef>
              <a:spcAft>
                <a:spcPts val="0"/>
              </a:spcAft>
              <a:buClr>
                <a:schemeClr val="lt1"/>
              </a:buClr>
              <a:buSzPts val="1800"/>
              <a:buFont typeface="Arial"/>
              <a:buNone/>
            </a:pPr>
            <a:fld id="{00000000-1234-1234-1234-123412341234}" type="slidenum">
              <a:rPr lang="en-US"/>
              <a:t>‹#›</a:t>
            </a:fld>
            <a:endParaRPr/>
          </a:p>
        </p:txBody>
      </p:sp>
      <p:pic>
        <p:nvPicPr>
          <p:cNvPr id="1587" name="Google Shape;1587;p44"/>
          <p:cNvPicPr preferRelativeResize="0"/>
          <p:nvPr/>
        </p:nvPicPr>
        <p:blipFill rotWithShape="1">
          <a:blip r:embed="rId3">
            <a:alphaModFix/>
          </a:blip>
          <a:srcRect b="0" l="0" r="0" t="0"/>
          <a:stretch/>
        </p:blipFill>
        <p:spPr>
          <a:xfrm>
            <a:off x="4016802" y="3391224"/>
            <a:ext cx="10461198" cy="4471230"/>
          </a:xfrm>
          <a:prstGeom prst="rect">
            <a:avLst/>
          </a:prstGeom>
          <a:noFill/>
          <a:ln>
            <a:noFill/>
          </a:ln>
        </p:spPr>
      </p:pic>
      <p:sp>
        <p:nvSpPr>
          <p:cNvPr id="1588" name="Google Shape;1588;p44"/>
          <p:cNvSpPr txBox="1"/>
          <p:nvPr/>
        </p:nvSpPr>
        <p:spPr>
          <a:xfrm>
            <a:off x="982980" y="19659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Trebuchet MS"/>
              <a:buNone/>
            </a:pPr>
            <a:r>
              <a:rPr b="0" i="0" lang="en-US" sz="3000" u="none" cap="none" strike="noStrike">
                <a:solidFill>
                  <a:schemeClr val="lt2"/>
                </a:solidFill>
                <a:latin typeface="Trebuchet MS"/>
                <a:ea typeface="Trebuchet MS"/>
                <a:cs typeface="Trebuchet MS"/>
                <a:sym typeface="Trebuchet MS"/>
              </a:rPr>
              <a:t>올 투게더 (All Together)</a:t>
            </a:r>
            <a:endParaRPr b="0" i="0" sz="3000" u="none" cap="none" strike="noStrike">
              <a:solidFill>
                <a:schemeClr val="lt2"/>
              </a:solidFill>
              <a:latin typeface="Trebuchet MS"/>
              <a:ea typeface="Trebuchet MS"/>
              <a:cs typeface="Trebuchet MS"/>
              <a:sym typeface="Trebuchet M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45"/>
          <p:cNvSpPr txBox="1"/>
          <p:nvPr>
            <p:ph type="title"/>
          </p:nvPr>
        </p:nvSpPr>
        <p:spPr>
          <a:xfrm>
            <a:off x="1043684" y="888119"/>
            <a:ext cx="16200500" cy="985001"/>
          </a:xfrm>
          <a:prstGeom prst="rect">
            <a:avLst/>
          </a:prstGeom>
          <a:noFill/>
          <a:ln>
            <a:noFill/>
          </a:ln>
        </p:spPr>
        <p:txBody>
          <a:bodyPr anchorCtr="0" anchor="b" bIns="76150" lIns="152375" spcFirstLastPara="1" rIns="152375" wrap="square" tIns="76150">
            <a:noAutofit/>
          </a:bodyPr>
          <a:lstStyle/>
          <a:p>
            <a:pPr indent="0" lvl="0" marL="0" rtl="0" algn="ctr">
              <a:lnSpc>
                <a:spcPct val="90000"/>
              </a:lnSpc>
              <a:spcBef>
                <a:spcPts val="0"/>
              </a:spcBef>
              <a:spcAft>
                <a:spcPts val="0"/>
              </a:spcAft>
              <a:buSzPts val="1200"/>
              <a:buNone/>
            </a:pPr>
            <a:r>
              <a:rPr lang="en-US" sz="4800"/>
              <a:t>텐서 병렬화 트랜스포머 레이어</a:t>
            </a:r>
            <a:endParaRPr sz="4800"/>
          </a:p>
        </p:txBody>
      </p:sp>
      <p:sp>
        <p:nvSpPr>
          <p:cNvPr id="1594" name="Google Shape;1594;p45"/>
          <p:cNvSpPr txBox="1"/>
          <p:nvPr>
            <p:ph idx="12" type="sldNum"/>
          </p:nvPr>
        </p:nvSpPr>
        <p:spPr>
          <a:xfrm>
            <a:off x="17113570" y="9499703"/>
            <a:ext cx="1097501" cy="787500"/>
          </a:xfrm>
          <a:prstGeom prst="rect">
            <a:avLst/>
          </a:prstGeom>
          <a:noFill/>
          <a:ln>
            <a:noFill/>
          </a:ln>
        </p:spPr>
        <p:txBody>
          <a:bodyPr anchorCtr="0" anchor="t" bIns="152375" lIns="152375" spcFirstLastPara="1" rIns="152375" wrap="square" tIns="152375">
            <a:noAutofit/>
          </a:bodyPr>
          <a:lstStyle/>
          <a:p>
            <a:pPr indent="0" lvl="0" marL="0" marR="0" rtl="0" algn="r">
              <a:lnSpc>
                <a:spcPct val="100000"/>
              </a:lnSpc>
              <a:spcBef>
                <a:spcPts val="0"/>
              </a:spcBef>
              <a:spcAft>
                <a:spcPts val="0"/>
              </a:spcAft>
              <a:buClr>
                <a:schemeClr val="lt1"/>
              </a:buClr>
              <a:buSzPts val="1800"/>
              <a:buFont typeface="Arial"/>
              <a:buNone/>
            </a:pPr>
            <a:fld id="{00000000-1234-1234-1234-123412341234}" type="slidenum">
              <a:rPr lang="en-US"/>
              <a:t>‹#›</a:t>
            </a:fld>
            <a:endParaRPr/>
          </a:p>
        </p:txBody>
      </p:sp>
      <p:sp>
        <p:nvSpPr>
          <p:cNvPr id="1595" name="Google Shape;1595;p45"/>
          <p:cNvSpPr txBox="1"/>
          <p:nvPr/>
        </p:nvSpPr>
        <p:spPr>
          <a:xfrm>
            <a:off x="982980" y="19659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Trebuchet MS"/>
              <a:buNone/>
            </a:pPr>
            <a:r>
              <a:rPr b="0" i="0" lang="en-US" sz="3000" u="none" cap="none" strike="noStrike">
                <a:solidFill>
                  <a:schemeClr val="lt2"/>
                </a:solidFill>
                <a:latin typeface="Trebuchet MS"/>
                <a:ea typeface="Trebuchet MS"/>
                <a:cs typeface="Trebuchet MS"/>
                <a:sym typeface="Trebuchet MS"/>
              </a:rPr>
              <a:t>통신 집약적임</a:t>
            </a:r>
            <a:endParaRPr b="0" i="0" sz="3000" u="none" cap="none" strike="noStrike">
              <a:solidFill>
                <a:schemeClr val="lt2"/>
              </a:solidFill>
              <a:latin typeface="Trebuchet MS"/>
              <a:ea typeface="Trebuchet MS"/>
              <a:cs typeface="Trebuchet MS"/>
              <a:sym typeface="Trebuchet MS"/>
            </a:endParaRPr>
          </a:p>
        </p:txBody>
      </p:sp>
      <p:pic>
        <p:nvPicPr>
          <p:cNvPr descr="NVLink &amp; NVSwitch: Fastest HPC Data Center Platform | NVIDIA" id="1596" name="Google Shape;1596;p45"/>
          <p:cNvPicPr preferRelativeResize="0"/>
          <p:nvPr/>
        </p:nvPicPr>
        <p:blipFill rotWithShape="1">
          <a:blip r:embed="rId3">
            <a:alphaModFix/>
          </a:blip>
          <a:srcRect b="0" l="0" r="0" t="0"/>
          <a:stretch/>
        </p:blipFill>
        <p:spPr>
          <a:xfrm>
            <a:off x="6510312" y="3833734"/>
            <a:ext cx="6238560" cy="350919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46"/>
          <p:cNvSpPr txBox="1"/>
          <p:nvPr>
            <p:ph type="title"/>
          </p:nvPr>
        </p:nvSpPr>
        <p:spPr>
          <a:xfrm>
            <a:off x="1043684" y="888119"/>
            <a:ext cx="16200500" cy="985001"/>
          </a:xfrm>
          <a:prstGeom prst="rect">
            <a:avLst/>
          </a:prstGeom>
          <a:noFill/>
          <a:ln>
            <a:noFill/>
          </a:ln>
        </p:spPr>
        <p:txBody>
          <a:bodyPr anchorCtr="0" anchor="b" bIns="76150" lIns="152375" spcFirstLastPara="1" rIns="152375" wrap="square" tIns="76150">
            <a:noAutofit/>
          </a:bodyPr>
          <a:lstStyle/>
          <a:p>
            <a:pPr indent="0" lvl="0" marL="0" rtl="0" algn="ctr">
              <a:lnSpc>
                <a:spcPct val="90000"/>
              </a:lnSpc>
              <a:spcBef>
                <a:spcPts val="0"/>
              </a:spcBef>
              <a:spcAft>
                <a:spcPts val="0"/>
              </a:spcAft>
              <a:buSzPts val="1200"/>
              <a:buNone/>
            </a:pPr>
            <a:r>
              <a:rPr lang="en-US" sz="4800"/>
              <a:t>텐서 병렬화 트랜스포머 레이어</a:t>
            </a:r>
            <a:endParaRPr sz="4800"/>
          </a:p>
        </p:txBody>
      </p:sp>
      <p:sp>
        <p:nvSpPr>
          <p:cNvPr id="1602" name="Google Shape;1602;p46"/>
          <p:cNvSpPr txBox="1"/>
          <p:nvPr>
            <p:ph idx="12" type="sldNum"/>
          </p:nvPr>
        </p:nvSpPr>
        <p:spPr>
          <a:xfrm>
            <a:off x="17113570" y="9499703"/>
            <a:ext cx="1097501" cy="787500"/>
          </a:xfrm>
          <a:prstGeom prst="rect">
            <a:avLst/>
          </a:prstGeom>
          <a:noFill/>
          <a:ln>
            <a:noFill/>
          </a:ln>
        </p:spPr>
        <p:txBody>
          <a:bodyPr anchorCtr="0" anchor="t" bIns="152375" lIns="152375" spcFirstLastPara="1" rIns="152375" wrap="square" tIns="152375">
            <a:noAutofit/>
          </a:bodyPr>
          <a:lstStyle/>
          <a:p>
            <a:pPr indent="0" lvl="0" marL="0" marR="0" rtl="0" algn="r">
              <a:lnSpc>
                <a:spcPct val="100000"/>
              </a:lnSpc>
              <a:spcBef>
                <a:spcPts val="0"/>
              </a:spcBef>
              <a:spcAft>
                <a:spcPts val="0"/>
              </a:spcAft>
              <a:buClr>
                <a:schemeClr val="lt1"/>
              </a:buClr>
              <a:buSzPts val="1800"/>
              <a:buFont typeface="Arial"/>
              <a:buNone/>
            </a:pPr>
            <a:fld id="{00000000-1234-1234-1234-123412341234}" type="slidenum">
              <a:rPr lang="en-US"/>
              <a:t>‹#›</a:t>
            </a:fld>
            <a:endParaRPr/>
          </a:p>
        </p:txBody>
      </p:sp>
      <p:sp>
        <p:nvSpPr>
          <p:cNvPr id="1603" name="Google Shape;1603;p46"/>
          <p:cNvSpPr txBox="1"/>
          <p:nvPr/>
        </p:nvSpPr>
        <p:spPr>
          <a:xfrm>
            <a:off x="982980" y="19659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Trebuchet MS"/>
              <a:buNone/>
            </a:pPr>
            <a:r>
              <a:rPr b="0" i="0" lang="en-US" sz="3000" u="none" cap="none" strike="noStrike">
                <a:solidFill>
                  <a:schemeClr val="lt2"/>
                </a:solidFill>
                <a:latin typeface="Trebuchet MS"/>
                <a:ea typeface="Trebuchet MS"/>
                <a:cs typeface="Trebuchet MS"/>
                <a:sym typeface="Trebuchet MS"/>
              </a:rPr>
              <a:t>통신 집약적임</a:t>
            </a:r>
            <a:endParaRPr b="0" i="0" sz="3000" u="none" cap="none" strike="noStrike">
              <a:solidFill>
                <a:schemeClr val="lt2"/>
              </a:solidFill>
              <a:latin typeface="Trebuchet MS"/>
              <a:ea typeface="Trebuchet MS"/>
              <a:cs typeface="Trebuchet MS"/>
              <a:sym typeface="Trebuchet MS"/>
            </a:endParaRPr>
          </a:p>
        </p:txBody>
      </p:sp>
      <p:pic>
        <p:nvPicPr>
          <p:cNvPr id="1604" name="Google Shape;1604;p46"/>
          <p:cNvPicPr preferRelativeResize="0"/>
          <p:nvPr/>
        </p:nvPicPr>
        <p:blipFill rotWithShape="1">
          <a:blip r:embed="rId3">
            <a:alphaModFix/>
          </a:blip>
          <a:srcRect b="0" l="0" r="0" t="0"/>
          <a:stretch/>
        </p:blipFill>
        <p:spPr>
          <a:xfrm>
            <a:off x="2237780" y="3178172"/>
            <a:ext cx="14260427" cy="5643129"/>
          </a:xfrm>
          <a:prstGeom prst="rect">
            <a:avLst/>
          </a:prstGeom>
          <a:noFill/>
          <a:ln>
            <a:noFill/>
          </a:ln>
        </p:spPr>
      </p:pic>
      <p:sp>
        <p:nvSpPr>
          <p:cNvPr id="1605" name="Google Shape;1605;p46"/>
          <p:cNvSpPr txBox="1"/>
          <p:nvPr/>
        </p:nvSpPr>
        <p:spPr>
          <a:xfrm>
            <a:off x="129540" y="9789914"/>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2"/>
                </a:solidFill>
                <a:latin typeface="Arial"/>
                <a:ea typeface="Arial"/>
                <a:cs typeface="Arial"/>
                <a:sym typeface="Arial"/>
              </a:rPr>
              <a:t>NCCL tests Allreduce Bus Bandwidth in GB/s.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47"/>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800"/>
              <a:t>텐서 병렬화 적용 사례</a:t>
            </a:r>
            <a:endParaRPr/>
          </a:p>
        </p:txBody>
      </p:sp>
      <p:sp>
        <p:nvSpPr>
          <p:cNvPr id="1611" name="Google Shape;1611;p47"/>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라이브러리 예제</a:t>
            </a:r>
            <a:endParaRPr/>
          </a:p>
        </p:txBody>
      </p:sp>
      <p:sp>
        <p:nvSpPr>
          <p:cNvPr id="1612" name="Google Shape;1612;p47"/>
          <p:cNvSpPr txBox="1"/>
          <p:nvPr>
            <p:ph idx="12" type="sldNum"/>
          </p:nvPr>
        </p:nvSpPr>
        <p:spPr>
          <a:xfrm>
            <a:off x="17191038" y="9499600"/>
            <a:ext cx="1096962" cy="787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800"/>
              <a:buFont typeface="Arial"/>
              <a:buNone/>
            </a:pPr>
            <a:fld id="{00000000-1234-1234-1234-123412341234}" type="slidenum">
              <a:rPr b="0" i="0" lang="en-US" sz="1800" u="none" cap="none" strike="noStrike">
                <a:solidFill>
                  <a:schemeClr val="lt1"/>
                </a:solidFill>
                <a:latin typeface="Arial"/>
                <a:ea typeface="Arial"/>
                <a:cs typeface="Arial"/>
                <a:sym typeface="Arial"/>
              </a:rPr>
              <a:t>‹#›</a:t>
            </a:fld>
            <a:endParaRPr b="0" i="0" sz="1800" u="none" cap="none" strike="noStrike">
              <a:solidFill>
                <a:schemeClr val="lt1"/>
              </a:solidFill>
              <a:latin typeface="Arial"/>
              <a:ea typeface="Arial"/>
              <a:cs typeface="Arial"/>
              <a:sym typeface="Arial"/>
            </a:endParaRPr>
          </a:p>
        </p:txBody>
      </p:sp>
      <p:pic>
        <p:nvPicPr>
          <p:cNvPr descr="Megatron-LM/main.py at main · NVIDIA/Megatron-LM · GitHub" id="1613" name="Google Shape;1613;p47"/>
          <p:cNvPicPr preferRelativeResize="0"/>
          <p:nvPr/>
        </p:nvPicPr>
        <p:blipFill rotWithShape="1">
          <a:blip r:embed="rId3">
            <a:alphaModFix/>
          </a:blip>
          <a:srcRect b="0" l="0" r="0" t="0"/>
          <a:stretch/>
        </p:blipFill>
        <p:spPr>
          <a:xfrm>
            <a:off x="678687" y="3560620"/>
            <a:ext cx="6089259" cy="2863184"/>
          </a:xfrm>
          <a:prstGeom prst="rect">
            <a:avLst/>
          </a:prstGeom>
          <a:noFill/>
          <a:ln>
            <a:noFill/>
          </a:ln>
        </p:spPr>
      </p:pic>
      <p:pic>
        <p:nvPicPr>
          <p:cNvPr id="1614" name="Google Shape;1614;p47"/>
          <p:cNvPicPr preferRelativeResize="0"/>
          <p:nvPr/>
        </p:nvPicPr>
        <p:blipFill rotWithShape="1">
          <a:blip r:embed="rId4">
            <a:alphaModFix/>
          </a:blip>
          <a:srcRect b="0" l="17279" r="10889" t="0"/>
          <a:stretch/>
        </p:blipFill>
        <p:spPr>
          <a:xfrm>
            <a:off x="8325734" y="6757938"/>
            <a:ext cx="3823445" cy="1216737"/>
          </a:xfrm>
          <a:prstGeom prst="rect">
            <a:avLst/>
          </a:prstGeom>
          <a:noFill/>
          <a:ln>
            <a:noFill/>
          </a:ln>
        </p:spPr>
      </p:pic>
      <p:pic>
        <p:nvPicPr>
          <p:cNvPr id="1615" name="Google Shape;1615;p47"/>
          <p:cNvPicPr preferRelativeResize="0"/>
          <p:nvPr/>
        </p:nvPicPr>
        <p:blipFill rotWithShape="1">
          <a:blip r:embed="rId5">
            <a:alphaModFix/>
          </a:blip>
          <a:srcRect b="0" l="0" r="0" t="0"/>
          <a:stretch/>
        </p:blipFill>
        <p:spPr>
          <a:xfrm>
            <a:off x="8987919" y="3488120"/>
            <a:ext cx="4056136" cy="1804105"/>
          </a:xfrm>
          <a:prstGeom prst="rect">
            <a:avLst/>
          </a:prstGeom>
          <a:noFill/>
          <a:ln>
            <a:noFill/>
          </a:ln>
        </p:spPr>
      </p:pic>
      <p:pic>
        <p:nvPicPr>
          <p:cNvPr descr="logo" id="1616" name="Google Shape;1616;p47"/>
          <p:cNvPicPr preferRelativeResize="0"/>
          <p:nvPr/>
        </p:nvPicPr>
        <p:blipFill rotWithShape="1">
          <a:blip r:embed="rId6">
            <a:alphaModFix/>
          </a:blip>
          <a:srcRect b="0" l="0" r="0" t="0"/>
          <a:stretch/>
        </p:blipFill>
        <p:spPr>
          <a:xfrm>
            <a:off x="13251873" y="8086939"/>
            <a:ext cx="3813682" cy="772999"/>
          </a:xfrm>
          <a:prstGeom prst="rect">
            <a:avLst/>
          </a:prstGeom>
          <a:noFill/>
          <a:ln>
            <a:noFill/>
          </a:ln>
        </p:spPr>
      </p:pic>
      <p:grpSp>
        <p:nvGrpSpPr>
          <p:cNvPr id="1617" name="Google Shape;1617;p47"/>
          <p:cNvGrpSpPr/>
          <p:nvPr/>
        </p:nvGrpSpPr>
        <p:grpSpPr>
          <a:xfrm>
            <a:off x="660245" y="6916246"/>
            <a:ext cx="6849803" cy="2502073"/>
            <a:chOff x="1121229" y="3287721"/>
            <a:chExt cx="5983453" cy="1977895"/>
          </a:xfrm>
        </p:grpSpPr>
        <p:pic>
          <p:nvPicPr>
            <p:cNvPr descr="NVIDIA NeMo | NVIDIA Developer" id="1618" name="Google Shape;1618;p47"/>
            <p:cNvPicPr preferRelativeResize="0"/>
            <p:nvPr/>
          </p:nvPicPr>
          <p:blipFill rotWithShape="1">
            <a:blip r:embed="rId7">
              <a:alphaModFix/>
            </a:blip>
            <a:srcRect b="0" l="0" r="0" t="0"/>
            <a:stretch/>
          </p:blipFill>
          <p:spPr>
            <a:xfrm>
              <a:off x="2379655" y="3287721"/>
              <a:ext cx="3553245" cy="1977895"/>
            </a:xfrm>
            <a:prstGeom prst="rect">
              <a:avLst/>
            </a:prstGeom>
            <a:noFill/>
            <a:ln>
              <a:noFill/>
            </a:ln>
          </p:spPr>
        </p:pic>
        <p:pic>
          <p:nvPicPr>
            <p:cNvPr descr="NVIDIA NeMo | NVIDIA Developer" id="1619" name="Google Shape;1619;p47"/>
            <p:cNvPicPr preferRelativeResize="0"/>
            <p:nvPr/>
          </p:nvPicPr>
          <p:blipFill rotWithShape="1">
            <a:blip r:embed="rId8">
              <a:alphaModFix/>
            </a:blip>
            <a:srcRect b="0" l="0" r="0" t="0"/>
            <a:stretch/>
          </p:blipFill>
          <p:spPr>
            <a:xfrm>
              <a:off x="5925131" y="3322491"/>
              <a:ext cx="1179551" cy="1820189"/>
            </a:xfrm>
            <a:prstGeom prst="rect">
              <a:avLst/>
            </a:prstGeom>
            <a:noFill/>
            <a:ln>
              <a:noFill/>
            </a:ln>
          </p:spPr>
        </p:pic>
        <p:pic>
          <p:nvPicPr>
            <p:cNvPr descr="NVIDIA NeMo | NVIDIA Developer" id="1620" name="Google Shape;1620;p47"/>
            <p:cNvPicPr preferRelativeResize="0"/>
            <p:nvPr/>
          </p:nvPicPr>
          <p:blipFill rotWithShape="1">
            <a:blip r:embed="rId9">
              <a:alphaModFix/>
            </a:blip>
            <a:srcRect b="0" l="0" r="0" t="0"/>
            <a:stretch/>
          </p:blipFill>
          <p:spPr>
            <a:xfrm>
              <a:off x="1121229" y="3382345"/>
              <a:ext cx="1279414" cy="1755764"/>
            </a:xfrm>
            <a:prstGeom prst="rect">
              <a:avLst/>
            </a:prstGeom>
            <a:noFill/>
            <a:ln>
              <a:noFill/>
            </a:ln>
          </p:spPr>
        </p:pic>
      </p:grpSp>
      <p:grpSp>
        <p:nvGrpSpPr>
          <p:cNvPr id="1621" name="Google Shape;1621;p47"/>
          <p:cNvGrpSpPr/>
          <p:nvPr/>
        </p:nvGrpSpPr>
        <p:grpSpPr>
          <a:xfrm>
            <a:off x="12964865" y="5292225"/>
            <a:ext cx="3088519" cy="1334130"/>
            <a:chOff x="7246971" y="6670963"/>
            <a:chExt cx="5300650" cy="2747355"/>
          </a:xfrm>
        </p:grpSpPr>
        <p:pic>
          <p:nvPicPr>
            <p:cNvPr id="1622" name="Google Shape;1622;p47"/>
            <p:cNvPicPr preferRelativeResize="0"/>
            <p:nvPr/>
          </p:nvPicPr>
          <p:blipFill rotWithShape="1">
            <a:blip r:embed="rId10">
              <a:alphaModFix/>
            </a:blip>
            <a:srcRect b="0" l="0" r="0" t="0"/>
            <a:stretch/>
          </p:blipFill>
          <p:spPr>
            <a:xfrm>
              <a:off x="7246971" y="6670963"/>
              <a:ext cx="5300650" cy="2747355"/>
            </a:xfrm>
            <a:prstGeom prst="rect">
              <a:avLst/>
            </a:prstGeom>
            <a:noFill/>
            <a:ln>
              <a:noFill/>
            </a:ln>
          </p:spPr>
        </p:pic>
        <p:pic>
          <p:nvPicPr>
            <p:cNvPr id="1623" name="Google Shape;1623;p47"/>
            <p:cNvPicPr preferRelativeResize="0"/>
            <p:nvPr/>
          </p:nvPicPr>
          <p:blipFill rotWithShape="1">
            <a:blip r:embed="rId11">
              <a:alphaModFix/>
            </a:blip>
            <a:srcRect b="0" l="0" r="0" t="0"/>
            <a:stretch/>
          </p:blipFill>
          <p:spPr>
            <a:xfrm>
              <a:off x="7246971" y="6670963"/>
              <a:ext cx="807531" cy="672695"/>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48"/>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400"/>
              <a:buNone/>
            </a:pPr>
            <a:r>
              <a:rPr b="0" lang="en-US" sz="6000"/>
              <a:t>파이프라인 병렬화</a:t>
            </a:r>
            <a:endParaRPr b="0" sz="6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49"/>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 병렬화</a:t>
            </a:r>
            <a:endParaRPr b="0" i="0" sz="4800" u="none" cap="none" strike="noStrike">
              <a:solidFill>
                <a:schemeClr val="dk2"/>
              </a:solidFill>
              <a:latin typeface="Trebuchet MS"/>
              <a:ea typeface="Trebuchet MS"/>
              <a:cs typeface="Trebuchet MS"/>
              <a:sym typeface="Trebuchet MS"/>
            </a:endParaRPr>
          </a:p>
        </p:txBody>
      </p:sp>
      <p:sp>
        <p:nvSpPr>
          <p:cNvPr id="1635" name="Google Shape;1635;p49"/>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Why?</a:t>
            </a:r>
            <a:endParaRPr b="0" i="0" sz="2400" u="none" cap="none" strike="noStrike">
              <a:solidFill>
                <a:schemeClr val="lt2"/>
              </a:solidFill>
              <a:latin typeface="Trebuchet MS"/>
              <a:ea typeface="Trebuchet MS"/>
              <a:cs typeface="Trebuchet MS"/>
              <a:sym typeface="Trebuchet MS"/>
            </a:endParaRPr>
          </a:p>
        </p:txBody>
      </p:sp>
      <p:pic>
        <p:nvPicPr>
          <p:cNvPr id="1636" name="Google Shape;1636;p49"/>
          <p:cNvPicPr preferRelativeResize="0"/>
          <p:nvPr/>
        </p:nvPicPr>
        <p:blipFill rotWithShape="1">
          <a:blip r:embed="rId3">
            <a:alphaModFix/>
          </a:blip>
          <a:srcRect b="0" l="0" r="0" t="0"/>
          <a:stretch/>
        </p:blipFill>
        <p:spPr>
          <a:xfrm>
            <a:off x="6368655" y="4046120"/>
            <a:ext cx="5049000" cy="3551548"/>
          </a:xfrm>
          <a:prstGeom prst="rect">
            <a:avLst/>
          </a:prstGeom>
          <a:noFill/>
          <a:ln>
            <a:noFill/>
          </a:ln>
        </p:spPr>
      </p:pic>
      <p:cxnSp>
        <p:nvCxnSpPr>
          <p:cNvPr id="1637" name="Google Shape;1637;p49"/>
          <p:cNvCxnSpPr/>
          <p:nvPr/>
        </p:nvCxnSpPr>
        <p:spPr>
          <a:xfrm>
            <a:off x="8879056" y="3969681"/>
            <a:ext cx="28200" cy="3259200"/>
          </a:xfrm>
          <a:prstGeom prst="straightConnector1">
            <a:avLst/>
          </a:prstGeom>
          <a:noFill/>
          <a:ln cap="flat" cmpd="sng" w="19050">
            <a:solidFill>
              <a:srgbClr val="CC0000"/>
            </a:solidFill>
            <a:prstDash val="lgDash"/>
            <a:round/>
            <a:headEnd len="sm" w="sm" type="none"/>
            <a:tailEnd len="sm" w="sm" type="none"/>
          </a:ln>
        </p:spPr>
      </p:cxnSp>
      <p:sp>
        <p:nvSpPr>
          <p:cNvPr id="1638" name="Google Shape;1638;p49"/>
          <p:cNvSpPr txBox="1"/>
          <p:nvPr/>
        </p:nvSpPr>
        <p:spPr>
          <a:xfrm rot="-5400000">
            <a:off x="8461962" y="7036681"/>
            <a:ext cx="793200" cy="831000"/>
          </a:xfrm>
          <a:prstGeom prst="rect">
            <a:avLst/>
          </a:prstGeom>
          <a:noFill/>
          <a:ln>
            <a:noFill/>
          </a:ln>
        </p:spPr>
        <p:txBody>
          <a:bodyPr anchorCtr="0" anchor="t" bIns="182850" lIns="182850" spcFirstLastPara="1" rIns="182850" wrap="square" tIns="182850">
            <a:spAutoFit/>
          </a:bodyPr>
          <a:lstStyle/>
          <a:p>
            <a:pPr indent="0" lvl="0" marL="0" marR="0" rtl="0" algn="l">
              <a:lnSpc>
                <a:spcPct val="115000"/>
              </a:lnSpc>
              <a:spcBef>
                <a:spcPts val="0"/>
              </a:spcBef>
              <a:spcAft>
                <a:spcPts val="0"/>
              </a:spcAft>
              <a:buClr>
                <a:srgbClr val="000000"/>
              </a:buClr>
              <a:buSzPts val="3000"/>
              <a:buFont typeface="Arial"/>
              <a:buNone/>
            </a:pPr>
            <a:r>
              <a:rPr b="0" i="0" lang="en-US" sz="3000" u="none" cap="none" strike="noStrike">
                <a:solidFill>
                  <a:srgbClr val="CC0000"/>
                </a:solidFill>
                <a:latin typeface="Arial"/>
                <a:ea typeface="Arial"/>
                <a:cs typeface="Arial"/>
                <a:sym typeface="Arial"/>
              </a:rPr>
              <a:t>✂</a:t>
            </a:r>
            <a:endParaRPr b="0" i="0" sz="3600" u="none" cap="none" strike="noStrike">
              <a:solidFill>
                <a:srgbClr val="CC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5"/>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25925"/>
              <a:buNone/>
            </a:pPr>
            <a:r>
              <a:rPr lang="en-US"/>
              <a:t>분산 학습을 위한 기본적인 </a:t>
            </a:r>
            <a:br>
              <a:rPr lang="en-US"/>
            </a:br>
            <a:r>
              <a:rPr lang="en-US"/>
              <a:t>Collective Communication</a:t>
            </a:r>
            <a:endParaRPr b="0" sz="6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50"/>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 병렬화</a:t>
            </a:r>
            <a:endParaRPr b="0" i="0" sz="4800" u="none" cap="none" strike="noStrike">
              <a:solidFill>
                <a:schemeClr val="dk2"/>
              </a:solidFill>
              <a:latin typeface="Trebuchet MS"/>
              <a:ea typeface="Trebuchet MS"/>
              <a:cs typeface="Trebuchet MS"/>
              <a:sym typeface="Trebuchet MS"/>
            </a:endParaRPr>
          </a:p>
        </p:txBody>
      </p:sp>
      <p:sp>
        <p:nvSpPr>
          <p:cNvPr id="1644" name="Google Shape;1644;p50"/>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과제</a:t>
            </a:r>
            <a:endParaRPr b="0" i="0" sz="2400" u="none" cap="none" strike="noStrike">
              <a:solidFill>
                <a:schemeClr val="lt2"/>
              </a:solidFill>
              <a:latin typeface="Trebuchet MS"/>
              <a:ea typeface="Trebuchet MS"/>
              <a:cs typeface="Trebuchet MS"/>
              <a:sym typeface="Trebuchet MS"/>
            </a:endParaRPr>
          </a:p>
        </p:txBody>
      </p:sp>
      <p:graphicFrame>
        <p:nvGraphicFramePr>
          <p:cNvPr id="1645" name="Google Shape;1645;p50"/>
          <p:cNvGraphicFramePr/>
          <p:nvPr/>
        </p:nvGraphicFramePr>
        <p:xfrm>
          <a:off x="3399646" y="4319155"/>
          <a:ext cx="3000000" cy="3000000"/>
        </p:xfrm>
        <a:graphic>
          <a:graphicData uri="http://schemas.openxmlformats.org/drawingml/2006/table">
            <a:tbl>
              <a:tblPr>
                <a:noFill/>
                <a:tableStyleId>{68F2D65C-9531-4B13-A804-BE490BD6C03E}</a:tableStyleId>
              </a:tblPr>
              <a:tblGrid>
                <a:gridCol w="563600"/>
                <a:gridCol w="563600"/>
                <a:gridCol w="563600"/>
                <a:gridCol w="563600"/>
                <a:gridCol w="567150"/>
                <a:gridCol w="567150"/>
                <a:gridCol w="567150"/>
                <a:gridCol w="567150"/>
                <a:gridCol w="567150"/>
                <a:gridCol w="567150"/>
                <a:gridCol w="567150"/>
                <a:gridCol w="567150"/>
                <a:gridCol w="567150"/>
                <a:gridCol w="567150"/>
                <a:gridCol w="567150"/>
                <a:gridCol w="567150"/>
                <a:gridCol w="567150"/>
                <a:gridCol w="567150"/>
                <a:gridCol w="567150"/>
                <a:gridCol w="567150"/>
                <a:gridCol w="567150"/>
                <a:gridCol w="567150"/>
                <a:gridCol w="567150"/>
              </a:tblGrid>
              <a:tr h="617225">
                <a:tc gridSpan="4">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4">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4">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4">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gridSpan="7">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hMerge="1"/>
                <a:tc hMerge="1"/>
                <a:tc hMerge="1"/>
                <a:tc hMerge="1"/>
              </a:tr>
            </a:tbl>
          </a:graphicData>
        </a:graphic>
      </p:graphicFrame>
      <p:sp>
        <p:nvSpPr>
          <p:cNvPr id="1646" name="Google Shape;1646;p50"/>
          <p:cNvSpPr txBox="1"/>
          <p:nvPr/>
        </p:nvSpPr>
        <p:spPr>
          <a:xfrm>
            <a:off x="1010689" y="4347830"/>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1</a:t>
            </a:r>
            <a:endParaRPr b="0" i="0" sz="1400" u="none" cap="none" strike="noStrike">
              <a:solidFill>
                <a:srgbClr val="000000"/>
              </a:solidFill>
              <a:latin typeface="Arial"/>
              <a:ea typeface="Arial"/>
              <a:cs typeface="Arial"/>
              <a:sym typeface="Arial"/>
            </a:endParaRPr>
          </a:p>
        </p:txBody>
      </p:sp>
      <p:sp>
        <p:nvSpPr>
          <p:cNvPr id="1647" name="Google Shape;1647;p50"/>
          <p:cNvSpPr txBox="1"/>
          <p:nvPr/>
        </p:nvSpPr>
        <p:spPr>
          <a:xfrm>
            <a:off x="1010689" y="4953548"/>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2</a:t>
            </a:r>
            <a:endParaRPr b="0" i="0" sz="1400" u="none" cap="none" strike="noStrike">
              <a:solidFill>
                <a:srgbClr val="000000"/>
              </a:solidFill>
              <a:latin typeface="Arial"/>
              <a:ea typeface="Arial"/>
              <a:cs typeface="Arial"/>
              <a:sym typeface="Arial"/>
            </a:endParaRPr>
          </a:p>
        </p:txBody>
      </p:sp>
      <p:sp>
        <p:nvSpPr>
          <p:cNvPr id="1648" name="Google Shape;1648;p50"/>
          <p:cNvSpPr txBox="1"/>
          <p:nvPr/>
        </p:nvSpPr>
        <p:spPr>
          <a:xfrm>
            <a:off x="1010689" y="5559263"/>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3</a:t>
            </a:r>
            <a:endParaRPr b="0" i="0" sz="1400" u="none" cap="none" strike="noStrike">
              <a:solidFill>
                <a:srgbClr val="000000"/>
              </a:solidFill>
              <a:latin typeface="Arial"/>
              <a:ea typeface="Arial"/>
              <a:cs typeface="Arial"/>
              <a:sym typeface="Arial"/>
            </a:endParaRPr>
          </a:p>
        </p:txBody>
      </p:sp>
      <p:sp>
        <p:nvSpPr>
          <p:cNvPr id="1649" name="Google Shape;1649;p50"/>
          <p:cNvSpPr txBox="1"/>
          <p:nvPr/>
        </p:nvSpPr>
        <p:spPr>
          <a:xfrm>
            <a:off x="1010689" y="6164981"/>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4</a:t>
            </a:r>
            <a:endParaRPr b="0" i="0" sz="1400" u="none" cap="none" strike="noStrike">
              <a:solidFill>
                <a:srgbClr val="000000"/>
              </a:solidFill>
              <a:latin typeface="Arial"/>
              <a:ea typeface="Arial"/>
              <a:cs typeface="Arial"/>
              <a:sym typeface="Arial"/>
            </a:endParaRPr>
          </a:p>
        </p:txBody>
      </p:sp>
      <p:grpSp>
        <p:nvGrpSpPr>
          <p:cNvPr id="1650" name="Google Shape;1650;p50"/>
          <p:cNvGrpSpPr/>
          <p:nvPr/>
        </p:nvGrpSpPr>
        <p:grpSpPr>
          <a:xfrm>
            <a:off x="3330733" y="3735168"/>
            <a:ext cx="2600291" cy="553998"/>
            <a:chOff x="764821" y="6178396"/>
            <a:chExt cx="1733527" cy="369332"/>
          </a:xfrm>
        </p:grpSpPr>
        <p:sp>
          <p:nvSpPr>
            <p:cNvPr id="1651" name="Google Shape;1651;p50"/>
            <p:cNvSpPr txBox="1"/>
            <p:nvPr/>
          </p:nvSpPr>
          <p:spPr>
            <a:xfrm>
              <a:off x="764821" y="6178396"/>
              <a:ext cx="8432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Roboto"/>
                <a:buNone/>
              </a:pPr>
              <a:r>
                <a:rPr b="0" i="0" lang="en-US" sz="30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Arial"/>
                <a:ea typeface="Arial"/>
                <a:cs typeface="Arial"/>
                <a:sym typeface="Arial"/>
              </a:endParaRPr>
            </a:p>
          </p:txBody>
        </p:sp>
        <p:cxnSp>
          <p:nvCxnSpPr>
            <p:cNvPr id="1652" name="Google Shape;1652;p50"/>
            <p:cNvCxnSpPr/>
            <p:nvPr/>
          </p:nvCxnSpPr>
          <p:spPr>
            <a:xfrm>
              <a:off x="1640594" y="6372275"/>
              <a:ext cx="857754" cy="0"/>
            </a:xfrm>
            <a:prstGeom prst="straightConnector1">
              <a:avLst/>
            </a:prstGeom>
            <a:noFill/>
            <a:ln cap="flat" cmpd="sng" w="19050">
              <a:solidFill>
                <a:srgbClr val="000000"/>
              </a:solidFill>
              <a:prstDash val="solid"/>
              <a:round/>
              <a:headEnd len="sm" w="sm" type="none"/>
              <a:tailEnd len="med" w="med" type="triangle"/>
            </a:ln>
          </p:spPr>
        </p:cxnSp>
      </p:grpSp>
      <p:sp>
        <p:nvSpPr>
          <p:cNvPr id="1653" name="Google Shape;1653;p50"/>
          <p:cNvSpPr/>
          <p:nvPr/>
        </p:nvSpPr>
        <p:spPr>
          <a:xfrm>
            <a:off x="15911946" y="8099561"/>
            <a:ext cx="277090" cy="62860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54" name="Google Shape;1654;p50"/>
          <p:cNvSpPr/>
          <p:nvPr/>
        </p:nvSpPr>
        <p:spPr>
          <a:xfrm>
            <a:off x="15911946" y="8958542"/>
            <a:ext cx="277090" cy="6286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55" name="Google Shape;1655;p50"/>
          <p:cNvSpPr txBox="1"/>
          <p:nvPr/>
        </p:nvSpPr>
        <p:spPr>
          <a:xfrm>
            <a:off x="15814963" y="8229199"/>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Forward pass</a:t>
            </a:r>
            <a:endParaRPr b="0" i="0" sz="1400" u="none" cap="none" strike="noStrike">
              <a:solidFill>
                <a:srgbClr val="000000"/>
              </a:solidFill>
              <a:latin typeface="Arial"/>
              <a:ea typeface="Arial"/>
              <a:cs typeface="Arial"/>
              <a:sym typeface="Arial"/>
            </a:endParaRPr>
          </a:p>
        </p:txBody>
      </p:sp>
      <p:sp>
        <p:nvSpPr>
          <p:cNvPr id="1656" name="Google Shape;1656;p50"/>
          <p:cNvSpPr txBox="1"/>
          <p:nvPr/>
        </p:nvSpPr>
        <p:spPr>
          <a:xfrm>
            <a:off x="15911946" y="9088180"/>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Backward pass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51"/>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 병렬화</a:t>
            </a:r>
            <a:endParaRPr b="0" i="0" sz="4800" u="none" cap="none" strike="noStrike">
              <a:solidFill>
                <a:schemeClr val="dk2"/>
              </a:solidFill>
              <a:latin typeface="Trebuchet MS"/>
              <a:ea typeface="Trebuchet MS"/>
              <a:cs typeface="Trebuchet MS"/>
              <a:sym typeface="Trebuchet MS"/>
            </a:endParaRPr>
          </a:p>
        </p:txBody>
      </p:sp>
      <p:sp>
        <p:nvSpPr>
          <p:cNvPr id="1662" name="Google Shape;1662;p51"/>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과제 – 가동되지 않고 있는 워커</a:t>
            </a:r>
            <a:endParaRPr b="0" i="0" sz="2400" u="none" cap="none" strike="noStrike">
              <a:solidFill>
                <a:schemeClr val="lt2"/>
              </a:solidFill>
              <a:latin typeface="Trebuchet MS"/>
              <a:ea typeface="Trebuchet MS"/>
              <a:cs typeface="Trebuchet MS"/>
              <a:sym typeface="Trebuchet MS"/>
            </a:endParaRPr>
          </a:p>
        </p:txBody>
      </p:sp>
      <p:graphicFrame>
        <p:nvGraphicFramePr>
          <p:cNvPr id="1663" name="Google Shape;1663;p51"/>
          <p:cNvGraphicFramePr/>
          <p:nvPr/>
        </p:nvGraphicFramePr>
        <p:xfrm>
          <a:off x="3399646" y="4319155"/>
          <a:ext cx="3000000" cy="3000000"/>
        </p:xfrm>
        <a:graphic>
          <a:graphicData uri="http://schemas.openxmlformats.org/drawingml/2006/table">
            <a:tbl>
              <a:tblPr>
                <a:noFill/>
                <a:tableStyleId>{68F2D65C-9531-4B13-A804-BE490BD6C03E}</a:tableStyleId>
              </a:tblPr>
              <a:tblGrid>
                <a:gridCol w="563600"/>
                <a:gridCol w="563600"/>
                <a:gridCol w="563600"/>
                <a:gridCol w="563600"/>
                <a:gridCol w="567150"/>
                <a:gridCol w="567150"/>
                <a:gridCol w="567150"/>
                <a:gridCol w="567150"/>
                <a:gridCol w="567150"/>
                <a:gridCol w="567150"/>
                <a:gridCol w="567150"/>
                <a:gridCol w="567150"/>
                <a:gridCol w="567150"/>
                <a:gridCol w="567150"/>
                <a:gridCol w="567150"/>
                <a:gridCol w="567150"/>
                <a:gridCol w="567150"/>
                <a:gridCol w="567150"/>
                <a:gridCol w="567150"/>
                <a:gridCol w="567150"/>
                <a:gridCol w="567150"/>
                <a:gridCol w="567150"/>
                <a:gridCol w="567150"/>
              </a:tblGrid>
              <a:tr h="617225">
                <a:tc gridSpan="4">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4">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4">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4">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gridSpan="7">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hMerge="1"/>
                <a:tc hMerge="1"/>
                <a:tc hMerge="1"/>
                <a:tc hMerge="1"/>
              </a:tr>
            </a:tbl>
          </a:graphicData>
        </a:graphic>
      </p:graphicFrame>
      <p:sp>
        <p:nvSpPr>
          <p:cNvPr id="1664" name="Google Shape;1664;p51"/>
          <p:cNvSpPr txBox="1"/>
          <p:nvPr/>
        </p:nvSpPr>
        <p:spPr>
          <a:xfrm>
            <a:off x="1010689" y="4347830"/>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1</a:t>
            </a:r>
            <a:endParaRPr b="0" i="0" sz="1400" u="none" cap="none" strike="noStrike">
              <a:solidFill>
                <a:srgbClr val="000000"/>
              </a:solidFill>
              <a:latin typeface="Arial"/>
              <a:ea typeface="Arial"/>
              <a:cs typeface="Arial"/>
              <a:sym typeface="Arial"/>
            </a:endParaRPr>
          </a:p>
        </p:txBody>
      </p:sp>
      <p:sp>
        <p:nvSpPr>
          <p:cNvPr id="1665" name="Google Shape;1665;p51"/>
          <p:cNvSpPr txBox="1"/>
          <p:nvPr/>
        </p:nvSpPr>
        <p:spPr>
          <a:xfrm>
            <a:off x="1010689" y="4953548"/>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2</a:t>
            </a:r>
            <a:endParaRPr b="0" i="0" sz="1400" u="none" cap="none" strike="noStrike">
              <a:solidFill>
                <a:srgbClr val="000000"/>
              </a:solidFill>
              <a:latin typeface="Arial"/>
              <a:ea typeface="Arial"/>
              <a:cs typeface="Arial"/>
              <a:sym typeface="Arial"/>
            </a:endParaRPr>
          </a:p>
        </p:txBody>
      </p:sp>
      <p:sp>
        <p:nvSpPr>
          <p:cNvPr id="1666" name="Google Shape;1666;p51"/>
          <p:cNvSpPr txBox="1"/>
          <p:nvPr/>
        </p:nvSpPr>
        <p:spPr>
          <a:xfrm>
            <a:off x="1010689" y="5559263"/>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3</a:t>
            </a:r>
            <a:endParaRPr b="0" i="0" sz="1400" u="none" cap="none" strike="noStrike">
              <a:solidFill>
                <a:srgbClr val="000000"/>
              </a:solidFill>
              <a:latin typeface="Arial"/>
              <a:ea typeface="Arial"/>
              <a:cs typeface="Arial"/>
              <a:sym typeface="Arial"/>
            </a:endParaRPr>
          </a:p>
        </p:txBody>
      </p:sp>
      <p:sp>
        <p:nvSpPr>
          <p:cNvPr id="1667" name="Google Shape;1667;p51"/>
          <p:cNvSpPr txBox="1"/>
          <p:nvPr/>
        </p:nvSpPr>
        <p:spPr>
          <a:xfrm>
            <a:off x="1010689" y="6164981"/>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4</a:t>
            </a:r>
            <a:endParaRPr b="0" i="0" sz="1400" u="none" cap="none" strike="noStrike">
              <a:solidFill>
                <a:srgbClr val="000000"/>
              </a:solidFill>
              <a:latin typeface="Arial"/>
              <a:ea typeface="Arial"/>
              <a:cs typeface="Arial"/>
              <a:sym typeface="Arial"/>
            </a:endParaRPr>
          </a:p>
        </p:txBody>
      </p:sp>
      <p:grpSp>
        <p:nvGrpSpPr>
          <p:cNvPr id="1668" name="Google Shape;1668;p51"/>
          <p:cNvGrpSpPr/>
          <p:nvPr/>
        </p:nvGrpSpPr>
        <p:grpSpPr>
          <a:xfrm>
            <a:off x="3330733" y="3735168"/>
            <a:ext cx="2600291" cy="553998"/>
            <a:chOff x="764821" y="6178396"/>
            <a:chExt cx="1733527" cy="369332"/>
          </a:xfrm>
        </p:grpSpPr>
        <p:sp>
          <p:nvSpPr>
            <p:cNvPr id="1669" name="Google Shape;1669;p51"/>
            <p:cNvSpPr txBox="1"/>
            <p:nvPr/>
          </p:nvSpPr>
          <p:spPr>
            <a:xfrm>
              <a:off x="764821" y="6178396"/>
              <a:ext cx="8432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Roboto"/>
                <a:buNone/>
              </a:pPr>
              <a:r>
                <a:rPr b="0" i="0" lang="en-US" sz="30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Arial"/>
                <a:ea typeface="Arial"/>
                <a:cs typeface="Arial"/>
                <a:sym typeface="Arial"/>
              </a:endParaRPr>
            </a:p>
          </p:txBody>
        </p:sp>
        <p:cxnSp>
          <p:nvCxnSpPr>
            <p:cNvPr id="1670" name="Google Shape;1670;p51"/>
            <p:cNvCxnSpPr/>
            <p:nvPr/>
          </p:nvCxnSpPr>
          <p:spPr>
            <a:xfrm>
              <a:off x="1640594" y="6372275"/>
              <a:ext cx="857754" cy="0"/>
            </a:xfrm>
            <a:prstGeom prst="straightConnector1">
              <a:avLst/>
            </a:prstGeom>
            <a:noFill/>
            <a:ln cap="flat" cmpd="sng" w="19050">
              <a:solidFill>
                <a:srgbClr val="000000"/>
              </a:solidFill>
              <a:prstDash val="solid"/>
              <a:round/>
              <a:headEnd len="sm" w="sm" type="none"/>
              <a:tailEnd len="med" w="med" type="triangle"/>
            </a:ln>
          </p:spPr>
        </p:cxnSp>
      </p:grpSp>
      <p:sp>
        <p:nvSpPr>
          <p:cNvPr id="1671" name="Google Shape;1671;p51"/>
          <p:cNvSpPr/>
          <p:nvPr/>
        </p:nvSpPr>
        <p:spPr>
          <a:xfrm>
            <a:off x="15911946" y="8099561"/>
            <a:ext cx="277090" cy="62860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72" name="Google Shape;1672;p51"/>
          <p:cNvSpPr/>
          <p:nvPr/>
        </p:nvSpPr>
        <p:spPr>
          <a:xfrm>
            <a:off x="15911946" y="8958542"/>
            <a:ext cx="277090" cy="6286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73" name="Google Shape;1673;p51"/>
          <p:cNvSpPr txBox="1"/>
          <p:nvPr/>
        </p:nvSpPr>
        <p:spPr>
          <a:xfrm>
            <a:off x="15814963" y="8229199"/>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Forward pass</a:t>
            </a:r>
            <a:endParaRPr b="0" i="0" sz="1400" u="none" cap="none" strike="noStrike">
              <a:solidFill>
                <a:srgbClr val="000000"/>
              </a:solidFill>
              <a:latin typeface="Arial"/>
              <a:ea typeface="Arial"/>
              <a:cs typeface="Arial"/>
              <a:sym typeface="Arial"/>
            </a:endParaRPr>
          </a:p>
        </p:txBody>
      </p:sp>
      <p:sp>
        <p:nvSpPr>
          <p:cNvPr id="1674" name="Google Shape;1674;p51"/>
          <p:cNvSpPr txBox="1"/>
          <p:nvPr/>
        </p:nvSpPr>
        <p:spPr>
          <a:xfrm>
            <a:off x="15911946" y="9088180"/>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Backward pass</a:t>
            </a:r>
            <a:endParaRPr b="0" i="0" sz="1400" u="none" cap="none" strike="noStrike">
              <a:solidFill>
                <a:srgbClr val="000000"/>
              </a:solidFill>
              <a:latin typeface="Arial"/>
              <a:ea typeface="Arial"/>
              <a:cs typeface="Arial"/>
              <a:sym typeface="Arial"/>
            </a:endParaRPr>
          </a:p>
        </p:txBody>
      </p:sp>
      <p:sp>
        <p:nvSpPr>
          <p:cNvPr id="1675" name="Google Shape;1675;p51"/>
          <p:cNvSpPr/>
          <p:nvPr/>
        </p:nvSpPr>
        <p:spPr>
          <a:xfrm rot="441755">
            <a:off x="7296861" y="4092797"/>
            <a:ext cx="9130612" cy="1386434"/>
          </a:xfrm>
          <a:custGeom>
            <a:rect b="b" l="l" r="r" t="t"/>
            <a:pathLst>
              <a:path extrusionOk="0" h="1752600" w="2553923">
                <a:moveTo>
                  <a:pt x="1685690" y="332509"/>
                </a:moveTo>
                <a:cubicBezTo>
                  <a:pt x="1674145" y="323273"/>
                  <a:pt x="1664514" y="310918"/>
                  <a:pt x="1651054" y="304800"/>
                </a:cubicBezTo>
                <a:cubicBezTo>
                  <a:pt x="1379963" y="181577"/>
                  <a:pt x="1234402" y="177002"/>
                  <a:pt x="889054" y="96982"/>
                </a:cubicBezTo>
                <a:cubicBezTo>
                  <a:pt x="489363" y="102692"/>
                  <a:pt x="360646" y="4275"/>
                  <a:pt x="106272" y="346363"/>
                </a:cubicBezTo>
                <a:cubicBezTo>
                  <a:pt x="43523" y="430749"/>
                  <a:pt x="36999" y="544945"/>
                  <a:pt x="2363" y="644236"/>
                </a:cubicBezTo>
                <a:cubicBezTo>
                  <a:pt x="11599" y="798945"/>
                  <a:pt x="-22209" y="962463"/>
                  <a:pt x="30072" y="1108363"/>
                </a:cubicBezTo>
                <a:cubicBezTo>
                  <a:pt x="144999" y="1429089"/>
                  <a:pt x="451657" y="1613508"/>
                  <a:pt x="757436" y="1704109"/>
                </a:cubicBezTo>
                <a:cubicBezTo>
                  <a:pt x="910983" y="1749604"/>
                  <a:pt x="1076091" y="1736436"/>
                  <a:pt x="1235418" y="1752600"/>
                </a:cubicBezTo>
                <a:cubicBezTo>
                  <a:pt x="1676056" y="1737229"/>
                  <a:pt x="1983630" y="1791360"/>
                  <a:pt x="2371490" y="1524000"/>
                </a:cubicBezTo>
                <a:cubicBezTo>
                  <a:pt x="2462786" y="1461068"/>
                  <a:pt x="2486945" y="1334655"/>
                  <a:pt x="2544672" y="1239982"/>
                </a:cubicBezTo>
                <a:cubicBezTo>
                  <a:pt x="2542363" y="1138382"/>
                  <a:pt x="2570957" y="1031228"/>
                  <a:pt x="2537745" y="935182"/>
                </a:cubicBezTo>
                <a:cubicBezTo>
                  <a:pt x="2439528" y="651148"/>
                  <a:pt x="2129731" y="259082"/>
                  <a:pt x="1886581" y="96982"/>
                </a:cubicBezTo>
                <a:cubicBezTo>
                  <a:pt x="1786822" y="30476"/>
                  <a:pt x="1655672" y="32327"/>
                  <a:pt x="1540218" y="0"/>
                </a:cubicBezTo>
                <a:lnTo>
                  <a:pt x="1318545" y="13854"/>
                </a:ln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76" name="Google Shape;1676;p51"/>
          <p:cNvSpPr/>
          <p:nvPr/>
        </p:nvSpPr>
        <p:spPr>
          <a:xfrm>
            <a:off x="3330733" y="5441777"/>
            <a:ext cx="5297765" cy="2002021"/>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52"/>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 병렬화</a:t>
            </a:r>
            <a:endParaRPr b="0" i="0" sz="4800" u="none" cap="none" strike="noStrike">
              <a:solidFill>
                <a:schemeClr val="dk2"/>
              </a:solidFill>
              <a:latin typeface="Trebuchet MS"/>
              <a:ea typeface="Trebuchet MS"/>
              <a:cs typeface="Trebuchet MS"/>
              <a:sym typeface="Trebuchet MS"/>
            </a:endParaRPr>
          </a:p>
        </p:txBody>
      </p:sp>
      <p:sp>
        <p:nvSpPr>
          <p:cNvPr id="1682" name="Google Shape;1682;p52"/>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배치를 마이크로 배치 및 파이프라인 실행으로 분할</a:t>
            </a:r>
            <a:endParaRPr b="0" i="0" sz="2400" u="none" cap="none" strike="noStrike">
              <a:solidFill>
                <a:schemeClr val="lt2"/>
              </a:solidFill>
              <a:latin typeface="Trebuchet MS"/>
              <a:ea typeface="Trebuchet MS"/>
              <a:cs typeface="Trebuchet MS"/>
              <a:sym typeface="Trebuchet MS"/>
            </a:endParaRPr>
          </a:p>
        </p:txBody>
      </p:sp>
      <p:sp>
        <p:nvSpPr>
          <p:cNvPr id="1683" name="Google Shape;1683;p52"/>
          <p:cNvSpPr txBox="1"/>
          <p:nvPr/>
        </p:nvSpPr>
        <p:spPr>
          <a:xfrm>
            <a:off x="15814963" y="8229199"/>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Forward pass</a:t>
            </a:r>
            <a:endParaRPr b="0" i="0" sz="1400" u="none" cap="none" strike="noStrike">
              <a:solidFill>
                <a:srgbClr val="000000"/>
              </a:solidFill>
              <a:latin typeface="Arial"/>
              <a:ea typeface="Arial"/>
              <a:cs typeface="Arial"/>
              <a:sym typeface="Arial"/>
            </a:endParaRPr>
          </a:p>
        </p:txBody>
      </p:sp>
      <p:sp>
        <p:nvSpPr>
          <p:cNvPr id="1684" name="Google Shape;1684;p52"/>
          <p:cNvSpPr txBox="1"/>
          <p:nvPr/>
        </p:nvSpPr>
        <p:spPr>
          <a:xfrm>
            <a:off x="15911946" y="9088180"/>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Backward pass</a:t>
            </a:r>
            <a:endParaRPr b="0" i="0" sz="1400" u="none" cap="none" strike="noStrike">
              <a:solidFill>
                <a:srgbClr val="000000"/>
              </a:solidFill>
              <a:latin typeface="Arial"/>
              <a:ea typeface="Arial"/>
              <a:cs typeface="Arial"/>
              <a:sym typeface="Arial"/>
            </a:endParaRPr>
          </a:p>
        </p:txBody>
      </p:sp>
      <p:graphicFrame>
        <p:nvGraphicFramePr>
          <p:cNvPr id="1685" name="Google Shape;1685;p52"/>
          <p:cNvGraphicFramePr/>
          <p:nvPr/>
        </p:nvGraphicFramePr>
        <p:xfrm>
          <a:off x="2541796" y="2746402"/>
          <a:ext cx="3000000" cy="3000000"/>
        </p:xfrm>
        <a:graphic>
          <a:graphicData uri="http://schemas.openxmlformats.org/drawingml/2006/table">
            <a:tbl>
              <a:tblPr>
                <a:noFill/>
                <a:tableStyleId>{68F2D65C-9531-4B13-A804-BE490BD6C03E}</a:tableStyleId>
              </a:tblPr>
              <a:tblGrid>
                <a:gridCol w="563600"/>
                <a:gridCol w="563600"/>
                <a:gridCol w="563600"/>
                <a:gridCol w="563600"/>
                <a:gridCol w="567150"/>
                <a:gridCol w="567150"/>
                <a:gridCol w="567150"/>
                <a:gridCol w="567150"/>
                <a:gridCol w="567150"/>
                <a:gridCol w="112475"/>
                <a:gridCol w="454675"/>
                <a:gridCol w="567150"/>
                <a:gridCol w="567150"/>
                <a:gridCol w="567150"/>
                <a:gridCol w="567150"/>
                <a:gridCol w="567150"/>
                <a:gridCol w="567150"/>
                <a:gridCol w="567150"/>
                <a:gridCol w="567150"/>
                <a:gridCol w="567150"/>
                <a:gridCol w="567150"/>
                <a:gridCol w="567150"/>
                <a:gridCol w="567150"/>
                <a:gridCol w="567150"/>
              </a:tblGrid>
              <a:tr h="617225">
                <a:tc gridSpan="4">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4">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5">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hMerge="1"/>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4">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c gridSpan="7">
                  <a:txBody>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Roboto"/>
                          <a:ea typeface="Roboto"/>
                          <a:cs typeface="Roboto"/>
                          <a:sym typeface="Roboto"/>
                        </a:rPr>
                        <a:t>1</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hMerge="1"/>
                <a:tc hMerge="1"/>
                <a:tc hMerge="1"/>
                <a:tc hMerge="1"/>
              </a:tr>
            </a:tbl>
          </a:graphicData>
        </a:graphic>
      </p:graphicFrame>
      <p:sp>
        <p:nvSpPr>
          <p:cNvPr id="1686" name="Google Shape;1686;p52"/>
          <p:cNvSpPr/>
          <p:nvPr/>
        </p:nvSpPr>
        <p:spPr>
          <a:xfrm>
            <a:off x="7233542" y="5559579"/>
            <a:ext cx="1286631" cy="1133166"/>
          </a:xfrm>
          <a:prstGeom prst="downArrow">
            <a:avLst>
              <a:gd fmla="val 50000" name="adj1"/>
              <a:gd fmla="val 50000" name="adj2"/>
            </a:avLst>
          </a:prstGeom>
          <a:solidFill>
            <a:srgbClr val="CDCDCD"/>
          </a:solidFill>
          <a:ln cap="flat" cmpd="sng" w="25400">
            <a:solidFill>
              <a:srgbClr val="CDCDCD"/>
            </a:solidFill>
            <a:prstDash val="solid"/>
            <a:round/>
            <a:headEnd len="sm" w="sm" type="none"/>
            <a:tailEnd len="sm" w="sm" type="none"/>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87" name="Google Shape;1687;p52"/>
          <p:cNvSpPr txBox="1"/>
          <p:nvPr/>
        </p:nvSpPr>
        <p:spPr>
          <a:xfrm>
            <a:off x="152839" y="2775077"/>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1</a:t>
            </a:r>
            <a:endParaRPr b="0" i="0" sz="1400" u="none" cap="none" strike="noStrike">
              <a:solidFill>
                <a:srgbClr val="000000"/>
              </a:solidFill>
              <a:latin typeface="Arial"/>
              <a:ea typeface="Arial"/>
              <a:cs typeface="Arial"/>
              <a:sym typeface="Arial"/>
            </a:endParaRPr>
          </a:p>
        </p:txBody>
      </p:sp>
      <p:sp>
        <p:nvSpPr>
          <p:cNvPr id="1688" name="Google Shape;1688;p52"/>
          <p:cNvSpPr txBox="1"/>
          <p:nvPr/>
        </p:nvSpPr>
        <p:spPr>
          <a:xfrm>
            <a:off x="152839" y="3380795"/>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2</a:t>
            </a:r>
            <a:endParaRPr b="0" i="0" sz="1400" u="none" cap="none" strike="noStrike">
              <a:solidFill>
                <a:srgbClr val="000000"/>
              </a:solidFill>
              <a:latin typeface="Arial"/>
              <a:ea typeface="Arial"/>
              <a:cs typeface="Arial"/>
              <a:sym typeface="Arial"/>
            </a:endParaRPr>
          </a:p>
        </p:txBody>
      </p:sp>
      <p:sp>
        <p:nvSpPr>
          <p:cNvPr id="1689" name="Google Shape;1689;p52"/>
          <p:cNvSpPr txBox="1"/>
          <p:nvPr/>
        </p:nvSpPr>
        <p:spPr>
          <a:xfrm>
            <a:off x="152839" y="3986510"/>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3</a:t>
            </a:r>
            <a:endParaRPr b="0" i="0" sz="1400" u="none" cap="none" strike="noStrike">
              <a:solidFill>
                <a:srgbClr val="000000"/>
              </a:solidFill>
              <a:latin typeface="Arial"/>
              <a:ea typeface="Arial"/>
              <a:cs typeface="Arial"/>
              <a:sym typeface="Arial"/>
            </a:endParaRPr>
          </a:p>
        </p:txBody>
      </p:sp>
      <p:sp>
        <p:nvSpPr>
          <p:cNvPr id="1690" name="Google Shape;1690;p52"/>
          <p:cNvSpPr txBox="1"/>
          <p:nvPr/>
        </p:nvSpPr>
        <p:spPr>
          <a:xfrm>
            <a:off x="152839" y="4592228"/>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4</a:t>
            </a:r>
            <a:endParaRPr b="0" i="0" sz="1400" u="none" cap="none" strike="noStrike">
              <a:solidFill>
                <a:srgbClr val="000000"/>
              </a:solidFill>
              <a:latin typeface="Arial"/>
              <a:ea typeface="Arial"/>
              <a:cs typeface="Arial"/>
              <a:sym typeface="Arial"/>
            </a:endParaRPr>
          </a:p>
        </p:txBody>
      </p:sp>
      <p:grpSp>
        <p:nvGrpSpPr>
          <p:cNvPr id="1691" name="Google Shape;1691;p52"/>
          <p:cNvGrpSpPr/>
          <p:nvPr/>
        </p:nvGrpSpPr>
        <p:grpSpPr>
          <a:xfrm>
            <a:off x="2472883" y="2162415"/>
            <a:ext cx="2600291" cy="553998"/>
            <a:chOff x="764821" y="6178396"/>
            <a:chExt cx="1733527" cy="369332"/>
          </a:xfrm>
        </p:grpSpPr>
        <p:sp>
          <p:nvSpPr>
            <p:cNvPr id="1692" name="Google Shape;1692;p52"/>
            <p:cNvSpPr txBox="1"/>
            <p:nvPr/>
          </p:nvSpPr>
          <p:spPr>
            <a:xfrm>
              <a:off x="764821" y="6178396"/>
              <a:ext cx="8432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Roboto"/>
                <a:buNone/>
              </a:pPr>
              <a:r>
                <a:rPr b="0" i="0" lang="en-US" sz="3000" u="none" cap="none" strike="noStrike">
                  <a:solidFill>
                    <a:srgbClr val="000000"/>
                  </a:solidFill>
                  <a:latin typeface="Roboto"/>
                  <a:ea typeface="Roboto"/>
                  <a:cs typeface="Roboto"/>
                  <a:sym typeface="Roboto"/>
                </a:rPr>
                <a:t>시간</a:t>
              </a:r>
              <a:endParaRPr b="0" i="0" sz="3000" u="none" cap="none" strike="noStrike">
                <a:solidFill>
                  <a:srgbClr val="000000"/>
                </a:solidFill>
                <a:latin typeface="Roboto"/>
                <a:ea typeface="Roboto"/>
                <a:cs typeface="Roboto"/>
                <a:sym typeface="Roboto"/>
              </a:endParaRPr>
            </a:p>
          </p:txBody>
        </p:sp>
        <p:cxnSp>
          <p:nvCxnSpPr>
            <p:cNvPr id="1693" name="Google Shape;1693;p52"/>
            <p:cNvCxnSpPr/>
            <p:nvPr/>
          </p:nvCxnSpPr>
          <p:spPr>
            <a:xfrm>
              <a:off x="1640594" y="6372275"/>
              <a:ext cx="857754" cy="0"/>
            </a:xfrm>
            <a:prstGeom prst="straightConnector1">
              <a:avLst/>
            </a:prstGeom>
            <a:noFill/>
            <a:ln cap="flat" cmpd="sng" w="19050">
              <a:solidFill>
                <a:srgbClr val="000000"/>
              </a:solidFill>
              <a:prstDash val="solid"/>
              <a:round/>
              <a:headEnd len="sm" w="sm" type="none"/>
              <a:tailEnd len="med" w="med" type="triangle"/>
            </a:ln>
          </p:spPr>
        </p:cxnSp>
      </p:grpSp>
      <p:sp>
        <p:nvSpPr>
          <p:cNvPr id="1694" name="Google Shape;1694;p52"/>
          <p:cNvSpPr txBox="1"/>
          <p:nvPr/>
        </p:nvSpPr>
        <p:spPr>
          <a:xfrm>
            <a:off x="8627919" y="5796246"/>
            <a:ext cx="91924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배치를 마이크로 배치 및 파이프라인 실행으로 분할</a:t>
            </a:r>
            <a:endParaRPr b="0" i="0" sz="1800" u="none" cap="none" strike="noStrike">
              <a:solidFill>
                <a:srgbClr val="000000"/>
              </a:solidFill>
              <a:latin typeface="Roboto"/>
              <a:ea typeface="Roboto"/>
              <a:cs typeface="Roboto"/>
              <a:sym typeface="Roboto"/>
            </a:endParaRPr>
          </a:p>
        </p:txBody>
      </p:sp>
      <p:graphicFrame>
        <p:nvGraphicFramePr>
          <p:cNvPr id="1695" name="Google Shape;1695;p52"/>
          <p:cNvGraphicFramePr/>
          <p:nvPr/>
        </p:nvGraphicFramePr>
        <p:xfrm>
          <a:off x="2541802" y="6968991"/>
          <a:ext cx="3000000" cy="3000000"/>
        </p:xfrm>
        <a:graphic>
          <a:graphicData uri="http://schemas.openxmlformats.org/drawingml/2006/table">
            <a:tbl>
              <a:tblPr>
                <a:noFill/>
                <a:tableStyleId>{68F2D65C-9531-4B13-A804-BE490BD6C03E}</a:tableStyleId>
              </a:tblPr>
              <a:tblGrid>
                <a:gridCol w="567775"/>
                <a:gridCol w="567775"/>
                <a:gridCol w="567775"/>
                <a:gridCol w="567775"/>
                <a:gridCol w="567775"/>
                <a:gridCol w="567775"/>
                <a:gridCol w="567775"/>
                <a:gridCol w="567775"/>
                <a:gridCol w="567775"/>
                <a:gridCol w="567775"/>
                <a:gridCol w="564225"/>
                <a:gridCol w="564225"/>
                <a:gridCol w="567775"/>
                <a:gridCol w="564225"/>
                <a:gridCol w="564225"/>
                <a:gridCol w="567775"/>
                <a:gridCol w="564225"/>
                <a:gridCol w="564225"/>
                <a:gridCol w="567775"/>
                <a:gridCol w="564225"/>
                <a:gridCol w="564225"/>
                <a:gridCol w="567775"/>
                <a:gridCol w="567775"/>
              </a:tblGrid>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2a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2b</a:t>
                      </a:r>
                      <a:endParaRPr b="0" i="0" sz="2700" u="none" cap="none" strike="noStrike">
                        <a:solidFill>
                          <a:srgbClr val="000000"/>
                        </a:solidFill>
                        <a:latin typeface="Roboto"/>
                        <a:ea typeface="Roboto"/>
                        <a:cs typeface="Roboto"/>
                        <a:sym typeface="Roboto"/>
                      </a:endParaRPr>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2a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t>
                      </a:r>
                      <a:r>
                        <a:rPr lang="en-US" sz="2700">
                          <a:latin typeface="Roboto"/>
                          <a:ea typeface="Roboto"/>
                          <a:cs typeface="Roboto"/>
                          <a:sym typeface="Roboto"/>
                        </a:rPr>
                        <a:t>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bl>
          </a:graphicData>
        </a:graphic>
      </p:graphicFrame>
      <p:grpSp>
        <p:nvGrpSpPr>
          <p:cNvPr id="1696" name="Google Shape;1696;p52"/>
          <p:cNvGrpSpPr/>
          <p:nvPr/>
        </p:nvGrpSpPr>
        <p:grpSpPr>
          <a:xfrm>
            <a:off x="2450203" y="6395915"/>
            <a:ext cx="2600291" cy="553998"/>
            <a:chOff x="764821" y="6178396"/>
            <a:chExt cx="1733527" cy="369332"/>
          </a:xfrm>
        </p:grpSpPr>
        <p:sp>
          <p:nvSpPr>
            <p:cNvPr id="1697" name="Google Shape;1697;p52"/>
            <p:cNvSpPr txBox="1"/>
            <p:nvPr/>
          </p:nvSpPr>
          <p:spPr>
            <a:xfrm>
              <a:off x="764821" y="6178396"/>
              <a:ext cx="8432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Roboto"/>
                <a:buNone/>
              </a:pPr>
              <a:r>
                <a:rPr b="0" i="0" lang="en-US" sz="3000" u="none" cap="none" strike="noStrike">
                  <a:solidFill>
                    <a:srgbClr val="000000"/>
                  </a:solidFill>
                  <a:latin typeface="Roboto"/>
                  <a:ea typeface="Roboto"/>
                  <a:cs typeface="Roboto"/>
                  <a:sym typeface="Roboto"/>
                </a:rPr>
                <a:t>시간</a:t>
              </a:r>
              <a:endParaRPr b="0" i="0" sz="3000" u="none" cap="none" strike="noStrike">
                <a:solidFill>
                  <a:srgbClr val="000000"/>
                </a:solidFill>
                <a:latin typeface="Roboto"/>
                <a:ea typeface="Roboto"/>
                <a:cs typeface="Roboto"/>
                <a:sym typeface="Roboto"/>
              </a:endParaRPr>
            </a:p>
          </p:txBody>
        </p:sp>
        <p:cxnSp>
          <p:nvCxnSpPr>
            <p:cNvPr id="1698" name="Google Shape;1698;p52"/>
            <p:cNvCxnSpPr/>
            <p:nvPr/>
          </p:nvCxnSpPr>
          <p:spPr>
            <a:xfrm>
              <a:off x="1640594" y="6372275"/>
              <a:ext cx="857754" cy="0"/>
            </a:xfrm>
            <a:prstGeom prst="straightConnector1">
              <a:avLst/>
            </a:prstGeom>
            <a:noFill/>
            <a:ln cap="flat" cmpd="sng" w="19050">
              <a:solidFill>
                <a:srgbClr val="000000"/>
              </a:solidFill>
              <a:prstDash val="solid"/>
              <a:round/>
              <a:headEnd len="sm" w="sm" type="none"/>
              <a:tailEnd len="med" w="med" type="triangle"/>
            </a:ln>
          </p:spPr>
        </p:cxnSp>
      </p:grpSp>
      <p:sp>
        <p:nvSpPr>
          <p:cNvPr id="1699" name="Google Shape;1699;p52"/>
          <p:cNvSpPr txBox="1"/>
          <p:nvPr/>
        </p:nvSpPr>
        <p:spPr>
          <a:xfrm>
            <a:off x="152839" y="6978198"/>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1</a:t>
            </a:r>
            <a:endParaRPr b="0" i="0" sz="1400" u="none" cap="none" strike="noStrike">
              <a:solidFill>
                <a:srgbClr val="000000"/>
              </a:solidFill>
              <a:latin typeface="Arial"/>
              <a:ea typeface="Arial"/>
              <a:cs typeface="Arial"/>
              <a:sym typeface="Arial"/>
            </a:endParaRPr>
          </a:p>
        </p:txBody>
      </p:sp>
      <p:sp>
        <p:nvSpPr>
          <p:cNvPr id="1700" name="Google Shape;1700;p52"/>
          <p:cNvSpPr txBox="1"/>
          <p:nvPr/>
        </p:nvSpPr>
        <p:spPr>
          <a:xfrm>
            <a:off x="152839" y="7583913"/>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2</a:t>
            </a:r>
            <a:endParaRPr b="0" i="0" sz="1400" u="none" cap="none" strike="noStrike">
              <a:solidFill>
                <a:srgbClr val="000000"/>
              </a:solidFill>
              <a:latin typeface="Arial"/>
              <a:ea typeface="Arial"/>
              <a:cs typeface="Arial"/>
              <a:sym typeface="Arial"/>
            </a:endParaRPr>
          </a:p>
        </p:txBody>
      </p:sp>
      <p:sp>
        <p:nvSpPr>
          <p:cNvPr id="1701" name="Google Shape;1701;p52"/>
          <p:cNvSpPr txBox="1"/>
          <p:nvPr/>
        </p:nvSpPr>
        <p:spPr>
          <a:xfrm>
            <a:off x="152839" y="8189631"/>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3</a:t>
            </a:r>
            <a:endParaRPr b="0" i="0" sz="1400" u="none" cap="none" strike="noStrike">
              <a:solidFill>
                <a:srgbClr val="000000"/>
              </a:solidFill>
              <a:latin typeface="Arial"/>
              <a:ea typeface="Arial"/>
              <a:cs typeface="Arial"/>
              <a:sym typeface="Arial"/>
            </a:endParaRPr>
          </a:p>
        </p:txBody>
      </p:sp>
      <p:sp>
        <p:nvSpPr>
          <p:cNvPr id="1702" name="Google Shape;1702;p52"/>
          <p:cNvSpPr txBox="1"/>
          <p:nvPr/>
        </p:nvSpPr>
        <p:spPr>
          <a:xfrm>
            <a:off x="152839" y="8795346"/>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4</a:t>
            </a:r>
            <a:endParaRPr b="0" i="0" sz="1400" u="none" cap="none" strike="noStrike">
              <a:solidFill>
                <a:srgbClr val="000000"/>
              </a:solidFill>
              <a:latin typeface="Arial"/>
              <a:ea typeface="Arial"/>
              <a:cs typeface="Arial"/>
              <a:sym typeface="Arial"/>
            </a:endParaRPr>
          </a:p>
        </p:txBody>
      </p:sp>
      <p:sp>
        <p:nvSpPr>
          <p:cNvPr id="1703" name="Google Shape;1703;p52"/>
          <p:cNvSpPr/>
          <p:nvPr/>
        </p:nvSpPr>
        <p:spPr>
          <a:xfrm>
            <a:off x="15911946" y="8099561"/>
            <a:ext cx="277090" cy="62860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04" name="Google Shape;1704;p52"/>
          <p:cNvSpPr/>
          <p:nvPr/>
        </p:nvSpPr>
        <p:spPr>
          <a:xfrm>
            <a:off x="15911946" y="8958542"/>
            <a:ext cx="277090" cy="6286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05" name="Google Shape;1705;p52"/>
          <p:cNvSpPr/>
          <p:nvPr/>
        </p:nvSpPr>
        <p:spPr>
          <a:xfrm>
            <a:off x="5081123" y="6798902"/>
            <a:ext cx="2795734" cy="697256"/>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06" name="Google Shape;1706;p52"/>
          <p:cNvSpPr/>
          <p:nvPr/>
        </p:nvSpPr>
        <p:spPr>
          <a:xfrm rot="7664839">
            <a:off x="12013968" y="7810846"/>
            <a:ext cx="2948087" cy="2379828"/>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07" name="Google Shape;1707;p52"/>
          <p:cNvSpPr/>
          <p:nvPr/>
        </p:nvSpPr>
        <p:spPr>
          <a:xfrm rot="1734243">
            <a:off x="1876495" y="8353599"/>
            <a:ext cx="2412251" cy="1013752"/>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53"/>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 병렬화</a:t>
            </a:r>
            <a:endParaRPr b="0" i="0" sz="4800" u="none" cap="none" strike="noStrike">
              <a:solidFill>
                <a:schemeClr val="dk2"/>
              </a:solidFill>
              <a:latin typeface="Trebuchet MS"/>
              <a:ea typeface="Trebuchet MS"/>
              <a:cs typeface="Trebuchet MS"/>
              <a:sym typeface="Trebuchet MS"/>
            </a:endParaRPr>
          </a:p>
        </p:txBody>
      </p:sp>
      <p:sp>
        <p:nvSpPr>
          <p:cNvPr id="1713" name="Google Shape;1713;p53"/>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배치를 마이크로 배치 및 파이프라인 실행으로 분할</a:t>
            </a:r>
            <a:endParaRPr b="0" i="0" sz="2400" u="none" cap="none" strike="noStrike">
              <a:solidFill>
                <a:schemeClr val="lt2"/>
              </a:solidFill>
              <a:latin typeface="Trebuchet MS"/>
              <a:ea typeface="Trebuchet MS"/>
              <a:cs typeface="Trebuchet MS"/>
              <a:sym typeface="Trebuchet MS"/>
            </a:endParaRPr>
          </a:p>
        </p:txBody>
      </p:sp>
      <p:sp>
        <p:nvSpPr>
          <p:cNvPr id="1714" name="Google Shape;1714;p53"/>
          <p:cNvSpPr txBox="1"/>
          <p:nvPr/>
        </p:nvSpPr>
        <p:spPr>
          <a:xfrm>
            <a:off x="15814963" y="8229199"/>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Forward pass</a:t>
            </a:r>
            <a:endParaRPr b="0" i="0" sz="1400" u="none" cap="none" strike="noStrike">
              <a:solidFill>
                <a:srgbClr val="000000"/>
              </a:solidFill>
              <a:latin typeface="Arial"/>
              <a:ea typeface="Arial"/>
              <a:cs typeface="Arial"/>
              <a:sym typeface="Arial"/>
            </a:endParaRPr>
          </a:p>
        </p:txBody>
      </p:sp>
      <p:sp>
        <p:nvSpPr>
          <p:cNvPr id="1715" name="Google Shape;1715;p53"/>
          <p:cNvSpPr txBox="1"/>
          <p:nvPr/>
        </p:nvSpPr>
        <p:spPr>
          <a:xfrm>
            <a:off x="15911946" y="9088180"/>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Backward pass</a:t>
            </a:r>
            <a:endParaRPr b="0" i="0" sz="1400" u="none" cap="none" strike="noStrike">
              <a:solidFill>
                <a:srgbClr val="000000"/>
              </a:solidFill>
              <a:latin typeface="Arial"/>
              <a:ea typeface="Arial"/>
              <a:cs typeface="Arial"/>
              <a:sym typeface="Arial"/>
            </a:endParaRPr>
          </a:p>
        </p:txBody>
      </p:sp>
      <p:sp>
        <p:nvSpPr>
          <p:cNvPr id="1716" name="Google Shape;1716;p53"/>
          <p:cNvSpPr/>
          <p:nvPr/>
        </p:nvSpPr>
        <p:spPr>
          <a:xfrm>
            <a:off x="15911946" y="8099561"/>
            <a:ext cx="277090" cy="62860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7" name="Google Shape;1717;p53"/>
          <p:cNvSpPr/>
          <p:nvPr/>
        </p:nvSpPr>
        <p:spPr>
          <a:xfrm>
            <a:off x="15911946" y="8958542"/>
            <a:ext cx="277090" cy="6286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718" name="Google Shape;1718;p53"/>
          <p:cNvGraphicFramePr/>
          <p:nvPr/>
        </p:nvGraphicFramePr>
        <p:xfrm>
          <a:off x="3490832" y="4676766"/>
          <a:ext cx="3000000" cy="3000000"/>
        </p:xfrm>
        <a:graphic>
          <a:graphicData uri="http://schemas.openxmlformats.org/drawingml/2006/table">
            <a:tbl>
              <a:tblPr>
                <a:noFill/>
                <a:tableStyleId>{68F2D65C-9531-4B13-A804-BE490BD6C03E}</a:tableStyleId>
              </a:tblPr>
              <a:tblGrid>
                <a:gridCol w="566850"/>
                <a:gridCol w="566850"/>
                <a:gridCol w="566850"/>
                <a:gridCol w="566850"/>
                <a:gridCol w="566850"/>
                <a:gridCol w="566850"/>
                <a:gridCol w="566850"/>
                <a:gridCol w="566850"/>
                <a:gridCol w="566850"/>
                <a:gridCol w="566850"/>
                <a:gridCol w="563300"/>
                <a:gridCol w="563300"/>
                <a:gridCol w="566850"/>
                <a:gridCol w="566850"/>
                <a:gridCol w="566850"/>
                <a:gridCol w="566850"/>
                <a:gridCol w="566850"/>
                <a:gridCol w="566850"/>
                <a:gridCol w="566850"/>
                <a:gridCol w="566850"/>
                <a:gridCol w="566850"/>
                <a:gridCol w="566850"/>
                <a:gridCol w="566850"/>
              </a:tblGrid>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bl>
          </a:graphicData>
        </a:graphic>
      </p:graphicFrame>
      <p:sp>
        <p:nvSpPr>
          <p:cNvPr id="1719" name="Google Shape;1719;p53"/>
          <p:cNvSpPr txBox="1"/>
          <p:nvPr/>
        </p:nvSpPr>
        <p:spPr>
          <a:xfrm>
            <a:off x="1101875" y="4685973"/>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1</a:t>
            </a:r>
            <a:endParaRPr b="0" i="0" sz="1400" u="none" cap="none" strike="noStrike">
              <a:solidFill>
                <a:srgbClr val="000000"/>
              </a:solidFill>
              <a:latin typeface="Arial"/>
              <a:ea typeface="Arial"/>
              <a:cs typeface="Arial"/>
              <a:sym typeface="Arial"/>
            </a:endParaRPr>
          </a:p>
        </p:txBody>
      </p:sp>
      <p:sp>
        <p:nvSpPr>
          <p:cNvPr id="1720" name="Google Shape;1720;p53"/>
          <p:cNvSpPr txBox="1"/>
          <p:nvPr/>
        </p:nvSpPr>
        <p:spPr>
          <a:xfrm>
            <a:off x="1101875" y="5291688"/>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2</a:t>
            </a:r>
            <a:endParaRPr b="0" i="0" sz="1400" u="none" cap="none" strike="noStrike">
              <a:solidFill>
                <a:srgbClr val="000000"/>
              </a:solidFill>
              <a:latin typeface="Arial"/>
              <a:ea typeface="Arial"/>
              <a:cs typeface="Arial"/>
              <a:sym typeface="Arial"/>
            </a:endParaRPr>
          </a:p>
        </p:txBody>
      </p:sp>
      <p:sp>
        <p:nvSpPr>
          <p:cNvPr id="1721" name="Google Shape;1721;p53"/>
          <p:cNvSpPr txBox="1"/>
          <p:nvPr/>
        </p:nvSpPr>
        <p:spPr>
          <a:xfrm>
            <a:off x="1101875" y="5897406"/>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3</a:t>
            </a:r>
            <a:endParaRPr b="0" i="0" sz="1400" u="none" cap="none" strike="noStrike">
              <a:solidFill>
                <a:srgbClr val="000000"/>
              </a:solidFill>
              <a:latin typeface="Arial"/>
              <a:ea typeface="Arial"/>
              <a:cs typeface="Arial"/>
              <a:sym typeface="Arial"/>
            </a:endParaRPr>
          </a:p>
        </p:txBody>
      </p:sp>
      <p:sp>
        <p:nvSpPr>
          <p:cNvPr id="1722" name="Google Shape;1722;p53"/>
          <p:cNvSpPr txBox="1"/>
          <p:nvPr/>
        </p:nvSpPr>
        <p:spPr>
          <a:xfrm>
            <a:off x="1101875" y="6503121"/>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4</a:t>
            </a:r>
            <a:endParaRPr b="0" i="0" sz="1400" u="none" cap="none" strike="noStrike">
              <a:solidFill>
                <a:srgbClr val="000000"/>
              </a:solidFill>
              <a:latin typeface="Arial"/>
              <a:ea typeface="Arial"/>
              <a:cs typeface="Arial"/>
              <a:sym typeface="Arial"/>
            </a:endParaRPr>
          </a:p>
        </p:txBody>
      </p:sp>
      <p:grpSp>
        <p:nvGrpSpPr>
          <p:cNvPr id="1723" name="Google Shape;1723;p53"/>
          <p:cNvGrpSpPr/>
          <p:nvPr/>
        </p:nvGrpSpPr>
        <p:grpSpPr>
          <a:xfrm>
            <a:off x="3399239" y="4103690"/>
            <a:ext cx="2600291" cy="553998"/>
            <a:chOff x="3399239" y="6249290"/>
            <a:chExt cx="2600291" cy="553998"/>
          </a:xfrm>
        </p:grpSpPr>
        <p:sp>
          <p:nvSpPr>
            <p:cNvPr id="1724" name="Google Shape;1724;p53"/>
            <p:cNvSpPr txBox="1"/>
            <p:nvPr/>
          </p:nvSpPr>
          <p:spPr>
            <a:xfrm>
              <a:off x="3399239" y="6249290"/>
              <a:ext cx="126483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Roboto"/>
                <a:buNone/>
              </a:pPr>
              <a:r>
                <a:rPr b="0" i="0" lang="en-US" sz="30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Arial"/>
                <a:ea typeface="Arial"/>
                <a:cs typeface="Arial"/>
                <a:sym typeface="Arial"/>
              </a:endParaRPr>
            </a:p>
          </p:txBody>
        </p:sp>
        <p:cxnSp>
          <p:nvCxnSpPr>
            <p:cNvPr id="1725" name="Google Shape;1725;p53"/>
            <p:cNvCxnSpPr/>
            <p:nvPr/>
          </p:nvCxnSpPr>
          <p:spPr>
            <a:xfrm>
              <a:off x="4712899" y="6540109"/>
              <a:ext cx="1286631" cy="0"/>
            </a:xfrm>
            <a:prstGeom prst="straightConnector1">
              <a:avLst/>
            </a:prstGeom>
            <a:noFill/>
            <a:ln cap="flat" cmpd="sng" w="19050">
              <a:solidFill>
                <a:srgbClr val="000000"/>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54"/>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 병렬화</a:t>
            </a:r>
            <a:endParaRPr b="0" i="0" sz="4800" u="none" cap="none" strike="noStrike">
              <a:solidFill>
                <a:schemeClr val="dk2"/>
              </a:solidFill>
              <a:latin typeface="Trebuchet MS"/>
              <a:ea typeface="Trebuchet MS"/>
              <a:cs typeface="Trebuchet MS"/>
              <a:sym typeface="Trebuchet MS"/>
            </a:endParaRPr>
          </a:p>
        </p:txBody>
      </p:sp>
      <p:sp>
        <p:nvSpPr>
          <p:cNvPr id="1731" name="Google Shape;1731;p54"/>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배치를 마이크로 배치 및 파이프라인 실행으로 분할</a:t>
            </a:r>
            <a:endParaRPr b="0" i="0" sz="2400" u="none" cap="none" strike="noStrike">
              <a:solidFill>
                <a:schemeClr val="lt2"/>
              </a:solidFill>
              <a:latin typeface="Trebuchet MS"/>
              <a:ea typeface="Trebuchet MS"/>
              <a:cs typeface="Trebuchet MS"/>
              <a:sym typeface="Trebuchet MS"/>
            </a:endParaRPr>
          </a:p>
        </p:txBody>
      </p:sp>
      <p:sp>
        <p:nvSpPr>
          <p:cNvPr id="1732" name="Google Shape;1732;p54"/>
          <p:cNvSpPr txBox="1"/>
          <p:nvPr/>
        </p:nvSpPr>
        <p:spPr>
          <a:xfrm>
            <a:off x="15814963" y="8229199"/>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Forward pass</a:t>
            </a:r>
            <a:endParaRPr b="0" i="0" sz="1400" u="none" cap="none" strike="noStrike">
              <a:solidFill>
                <a:srgbClr val="000000"/>
              </a:solidFill>
              <a:latin typeface="Arial"/>
              <a:ea typeface="Arial"/>
              <a:cs typeface="Arial"/>
              <a:sym typeface="Arial"/>
            </a:endParaRPr>
          </a:p>
        </p:txBody>
      </p:sp>
      <p:sp>
        <p:nvSpPr>
          <p:cNvPr id="1733" name="Google Shape;1733;p54"/>
          <p:cNvSpPr txBox="1"/>
          <p:nvPr/>
        </p:nvSpPr>
        <p:spPr>
          <a:xfrm>
            <a:off x="15911946" y="9088180"/>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Backward pass</a:t>
            </a:r>
            <a:endParaRPr b="0" i="0" sz="1400" u="none" cap="none" strike="noStrike">
              <a:solidFill>
                <a:srgbClr val="000000"/>
              </a:solidFill>
              <a:latin typeface="Arial"/>
              <a:ea typeface="Arial"/>
              <a:cs typeface="Arial"/>
              <a:sym typeface="Arial"/>
            </a:endParaRPr>
          </a:p>
        </p:txBody>
      </p:sp>
      <p:sp>
        <p:nvSpPr>
          <p:cNvPr id="1734" name="Google Shape;1734;p54"/>
          <p:cNvSpPr/>
          <p:nvPr/>
        </p:nvSpPr>
        <p:spPr>
          <a:xfrm>
            <a:off x="15911946" y="8099561"/>
            <a:ext cx="277090" cy="62860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35" name="Google Shape;1735;p54"/>
          <p:cNvSpPr/>
          <p:nvPr/>
        </p:nvSpPr>
        <p:spPr>
          <a:xfrm>
            <a:off x="15911946" y="8958542"/>
            <a:ext cx="277090" cy="6286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36" name="Google Shape;1736;p54"/>
          <p:cNvSpPr txBox="1"/>
          <p:nvPr/>
        </p:nvSpPr>
        <p:spPr>
          <a:xfrm>
            <a:off x="1101875" y="4685973"/>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1</a:t>
            </a:r>
            <a:endParaRPr b="0" i="0" sz="1400" u="none" cap="none" strike="noStrike">
              <a:solidFill>
                <a:srgbClr val="000000"/>
              </a:solidFill>
              <a:latin typeface="Arial"/>
              <a:ea typeface="Arial"/>
              <a:cs typeface="Arial"/>
              <a:sym typeface="Arial"/>
            </a:endParaRPr>
          </a:p>
        </p:txBody>
      </p:sp>
      <p:sp>
        <p:nvSpPr>
          <p:cNvPr id="1737" name="Google Shape;1737;p54"/>
          <p:cNvSpPr txBox="1"/>
          <p:nvPr/>
        </p:nvSpPr>
        <p:spPr>
          <a:xfrm>
            <a:off x="1101875" y="5291688"/>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2</a:t>
            </a:r>
            <a:endParaRPr b="0" i="0" sz="1400" u="none" cap="none" strike="noStrike">
              <a:solidFill>
                <a:srgbClr val="000000"/>
              </a:solidFill>
              <a:latin typeface="Arial"/>
              <a:ea typeface="Arial"/>
              <a:cs typeface="Arial"/>
              <a:sym typeface="Arial"/>
            </a:endParaRPr>
          </a:p>
        </p:txBody>
      </p:sp>
      <p:sp>
        <p:nvSpPr>
          <p:cNvPr id="1738" name="Google Shape;1738;p54"/>
          <p:cNvSpPr txBox="1"/>
          <p:nvPr/>
        </p:nvSpPr>
        <p:spPr>
          <a:xfrm>
            <a:off x="1101875" y="5897406"/>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3</a:t>
            </a:r>
            <a:endParaRPr b="0" i="0" sz="1400" u="none" cap="none" strike="noStrike">
              <a:solidFill>
                <a:srgbClr val="000000"/>
              </a:solidFill>
              <a:latin typeface="Arial"/>
              <a:ea typeface="Arial"/>
              <a:cs typeface="Arial"/>
              <a:sym typeface="Arial"/>
            </a:endParaRPr>
          </a:p>
        </p:txBody>
      </p:sp>
      <p:sp>
        <p:nvSpPr>
          <p:cNvPr id="1739" name="Google Shape;1739;p54"/>
          <p:cNvSpPr txBox="1"/>
          <p:nvPr/>
        </p:nvSpPr>
        <p:spPr>
          <a:xfrm>
            <a:off x="1101875" y="6503121"/>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4</a:t>
            </a:r>
            <a:endParaRPr b="0" i="0" sz="1400" u="none" cap="none" strike="noStrike">
              <a:solidFill>
                <a:srgbClr val="000000"/>
              </a:solidFill>
              <a:latin typeface="Arial"/>
              <a:ea typeface="Arial"/>
              <a:cs typeface="Arial"/>
              <a:sym typeface="Arial"/>
            </a:endParaRPr>
          </a:p>
        </p:txBody>
      </p:sp>
      <p:grpSp>
        <p:nvGrpSpPr>
          <p:cNvPr id="1740" name="Google Shape;1740;p54"/>
          <p:cNvGrpSpPr/>
          <p:nvPr/>
        </p:nvGrpSpPr>
        <p:grpSpPr>
          <a:xfrm>
            <a:off x="3399239" y="4103690"/>
            <a:ext cx="2600291" cy="553998"/>
            <a:chOff x="3399239" y="6249290"/>
            <a:chExt cx="2600291" cy="553998"/>
          </a:xfrm>
        </p:grpSpPr>
        <p:sp>
          <p:nvSpPr>
            <p:cNvPr id="1741" name="Google Shape;1741;p54"/>
            <p:cNvSpPr txBox="1"/>
            <p:nvPr/>
          </p:nvSpPr>
          <p:spPr>
            <a:xfrm>
              <a:off x="3399239" y="6249290"/>
              <a:ext cx="126483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Roboto"/>
                <a:buNone/>
              </a:pPr>
              <a:r>
                <a:rPr b="0" i="0" lang="en-US" sz="30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Arial"/>
                <a:ea typeface="Arial"/>
                <a:cs typeface="Arial"/>
                <a:sym typeface="Arial"/>
              </a:endParaRPr>
            </a:p>
          </p:txBody>
        </p:sp>
        <p:cxnSp>
          <p:nvCxnSpPr>
            <p:cNvPr id="1742" name="Google Shape;1742;p54"/>
            <p:cNvCxnSpPr/>
            <p:nvPr/>
          </p:nvCxnSpPr>
          <p:spPr>
            <a:xfrm>
              <a:off x="4712899" y="6540109"/>
              <a:ext cx="1286631" cy="0"/>
            </a:xfrm>
            <a:prstGeom prst="straightConnector1">
              <a:avLst/>
            </a:prstGeom>
            <a:noFill/>
            <a:ln cap="flat" cmpd="sng" w="19050">
              <a:solidFill>
                <a:srgbClr val="000000"/>
              </a:solidFill>
              <a:prstDash val="solid"/>
              <a:round/>
              <a:headEnd len="sm" w="sm" type="none"/>
              <a:tailEnd len="med" w="med" type="triangle"/>
            </a:ln>
          </p:spPr>
        </p:cxnSp>
      </p:grpSp>
      <p:graphicFrame>
        <p:nvGraphicFramePr>
          <p:cNvPr id="1743" name="Google Shape;1743;p54"/>
          <p:cNvGraphicFramePr/>
          <p:nvPr/>
        </p:nvGraphicFramePr>
        <p:xfrm>
          <a:off x="3490832" y="4676766"/>
          <a:ext cx="3000000" cy="3000000"/>
        </p:xfrm>
        <a:graphic>
          <a:graphicData uri="http://schemas.openxmlformats.org/drawingml/2006/table">
            <a:tbl>
              <a:tblPr>
                <a:noFill/>
                <a:tableStyleId>{68F2D65C-9531-4B13-A804-BE490BD6C03E}</a:tableStyleId>
              </a:tblPr>
              <a:tblGrid>
                <a:gridCol w="567150"/>
                <a:gridCol w="567150"/>
                <a:gridCol w="567150"/>
                <a:gridCol w="567150"/>
                <a:gridCol w="567150"/>
                <a:gridCol w="567150"/>
                <a:gridCol w="567150"/>
                <a:gridCol w="567150"/>
                <a:gridCol w="567150"/>
                <a:gridCol w="567150"/>
                <a:gridCol w="563600"/>
                <a:gridCol w="563600"/>
                <a:gridCol w="567150"/>
                <a:gridCol w="563600"/>
                <a:gridCol w="563600"/>
                <a:gridCol w="567150"/>
                <a:gridCol w="567150"/>
                <a:gridCol w="567150"/>
                <a:gridCol w="567150"/>
                <a:gridCol w="567150"/>
                <a:gridCol w="567150"/>
                <a:gridCol w="567150"/>
                <a:gridCol w="567150"/>
              </a:tblGrid>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55"/>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 병렬화</a:t>
            </a:r>
            <a:endParaRPr b="0" i="0" sz="4800" u="none" cap="none" strike="noStrike">
              <a:solidFill>
                <a:schemeClr val="dk2"/>
              </a:solidFill>
              <a:latin typeface="Trebuchet MS"/>
              <a:ea typeface="Trebuchet MS"/>
              <a:cs typeface="Trebuchet MS"/>
              <a:sym typeface="Trebuchet MS"/>
            </a:endParaRPr>
          </a:p>
        </p:txBody>
      </p:sp>
      <p:sp>
        <p:nvSpPr>
          <p:cNvPr id="1749" name="Google Shape;1749;p55"/>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배치를 마이크로 배치 및 파이프라인 실행으로 분할</a:t>
            </a:r>
            <a:endParaRPr b="0" i="0" sz="2400" u="none" cap="none" strike="noStrike">
              <a:solidFill>
                <a:schemeClr val="lt2"/>
              </a:solidFill>
              <a:latin typeface="Trebuchet MS"/>
              <a:ea typeface="Trebuchet MS"/>
              <a:cs typeface="Trebuchet MS"/>
              <a:sym typeface="Trebuchet MS"/>
            </a:endParaRPr>
          </a:p>
        </p:txBody>
      </p:sp>
      <p:sp>
        <p:nvSpPr>
          <p:cNvPr id="1750" name="Google Shape;1750;p55"/>
          <p:cNvSpPr txBox="1"/>
          <p:nvPr/>
        </p:nvSpPr>
        <p:spPr>
          <a:xfrm>
            <a:off x="15814963" y="8229199"/>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Forward pass</a:t>
            </a:r>
            <a:endParaRPr b="0" i="0" sz="1400" u="none" cap="none" strike="noStrike">
              <a:solidFill>
                <a:srgbClr val="000000"/>
              </a:solidFill>
              <a:latin typeface="Arial"/>
              <a:ea typeface="Arial"/>
              <a:cs typeface="Arial"/>
              <a:sym typeface="Arial"/>
            </a:endParaRPr>
          </a:p>
        </p:txBody>
      </p:sp>
      <p:sp>
        <p:nvSpPr>
          <p:cNvPr id="1751" name="Google Shape;1751;p55"/>
          <p:cNvSpPr txBox="1"/>
          <p:nvPr/>
        </p:nvSpPr>
        <p:spPr>
          <a:xfrm>
            <a:off x="15911946" y="9088180"/>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Backward pass</a:t>
            </a:r>
            <a:endParaRPr b="0" i="0" sz="1400" u="none" cap="none" strike="noStrike">
              <a:solidFill>
                <a:srgbClr val="000000"/>
              </a:solidFill>
              <a:latin typeface="Arial"/>
              <a:ea typeface="Arial"/>
              <a:cs typeface="Arial"/>
              <a:sym typeface="Arial"/>
            </a:endParaRPr>
          </a:p>
        </p:txBody>
      </p:sp>
      <p:sp>
        <p:nvSpPr>
          <p:cNvPr id="1752" name="Google Shape;1752;p55"/>
          <p:cNvSpPr/>
          <p:nvPr/>
        </p:nvSpPr>
        <p:spPr>
          <a:xfrm>
            <a:off x="15911946" y="8099561"/>
            <a:ext cx="277090" cy="62860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53" name="Google Shape;1753;p55"/>
          <p:cNvSpPr/>
          <p:nvPr/>
        </p:nvSpPr>
        <p:spPr>
          <a:xfrm>
            <a:off x="15911946" y="8958542"/>
            <a:ext cx="277090" cy="6286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54" name="Google Shape;1754;p55"/>
          <p:cNvSpPr txBox="1"/>
          <p:nvPr/>
        </p:nvSpPr>
        <p:spPr>
          <a:xfrm>
            <a:off x="1101875" y="4685973"/>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1</a:t>
            </a:r>
            <a:endParaRPr b="0" i="0" sz="1400" u="none" cap="none" strike="noStrike">
              <a:solidFill>
                <a:srgbClr val="000000"/>
              </a:solidFill>
              <a:latin typeface="Arial"/>
              <a:ea typeface="Arial"/>
              <a:cs typeface="Arial"/>
              <a:sym typeface="Arial"/>
            </a:endParaRPr>
          </a:p>
        </p:txBody>
      </p:sp>
      <p:sp>
        <p:nvSpPr>
          <p:cNvPr id="1755" name="Google Shape;1755;p55"/>
          <p:cNvSpPr txBox="1"/>
          <p:nvPr/>
        </p:nvSpPr>
        <p:spPr>
          <a:xfrm>
            <a:off x="1101875" y="5291688"/>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2</a:t>
            </a:r>
            <a:endParaRPr b="0" i="0" sz="1400" u="none" cap="none" strike="noStrike">
              <a:solidFill>
                <a:srgbClr val="000000"/>
              </a:solidFill>
              <a:latin typeface="Arial"/>
              <a:ea typeface="Arial"/>
              <a:cs typeface="Arial"/>
              <a:sym typeface="Arial"/>
            </a:endParaRPr>
          </a:p>
        </p:txBody>
      </p:sp>
      <p:sp>
        <p:nvSpPr>
          <p:cNvPr id="1756" name="Google Shape;1756;p55"/>
          <p:cNvSpPr txBox="1"/>
          <p:nvPr/>
        </p:nvSpPr>
        <p:spPr>
          <a:xfrm>
            <a:off x="1101875" y="5897406"/>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3</a:t>
            </a:r>
            <a:endParaRPr b="0" i="0" sz="1400" u="none" cap="none" strike="noStrike">
              <a:solidFill>
                <a:srgbClr val="000000"/>
              </a:solidFill>
              <a:latin typeface="Arial"/>
              <a:ea typeface="Arial"/>
              <a:cs typeface="Arial"/>
              <a:sym typeface="Arial"/>
            </a:endParaRPr>
          </a:p>
        </p:txBody>
      </p:sp>
      <p:sp>
        <p:nvSpPr>
          <p:cNvPr id="1757" name="Google Shape;1757;p55"/>
          <p:cNvSpPr txBox="1"/>
          <p:nvPr/>
        </p:nvSpPr>
        <p:spPr>
          <a:xfrm>
            <a:off x="1101875" y="6503121"/>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4</a:t>
            </a:r>
            <a:endParaRPr b="0" i="0" sz="1400" u="none" cap="none" strike="noStrike">
              <a:solidFill>
                <a:srgbClr val="000000"/>
              </a:solidFill>
              <a:latin typeface="Arial"/>
              <a:ea typeface="Arial"/>
              <a:cs typeface="Arial"/>
              <a:sym typeface="Arial"/>
            </a:endParaRPr>
          </a:p>
        </p:txBody>
      </p:sp>
      <p:grpSp>
        <p:nvGrpSpPr>
          <p:cNvPr id="1758" name="Google Shape;1758;p55"/>
          <p:cNvGrpSpPr/>
          <p:nvPr/>
        </p:nvGrpSpPr>
        <p:grpSpPr>
          <a:xfrm>
            <a:off x="3399239" y="4103690"/>
            <a:ext cx="2600291" cy="553998"/>
            <a:chOff x="3399239" y="6249290"/>
            <a:chExt cx="2600291" cy="553998"/>
          </a:xfrm>
        </p:grpSpPr>
        <p:sp>
          <p:nvSpPr>
            <p:cNvPr id="1759" name="Google Shape;1759;p55"/>
            <p:cNvSpPr txBox="1"/>
            <p:nvPr/>
          </p:nvSpPr>
          <p:spPr>
            <a:xfrm>
              <a:off x="3399239" y="6249290"/>
              <a:ext cx="126483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Roboto"/>
                <a:buNone/>
              </a:pPr>
              <a:r>
                <a:rPr b="0" i="0" lang="en-US" sz="30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Arial"/>
                <a:ea typeface="Arial"/>
                <a:cs typeface="Arial"/>
                <a:sym typeface="Arial"/>
              </a:endParaRPr>
            </a:p>
          </p:txBody>
        </p:sp>
        <p:cxnSp>
          <p:nvCxnSpPr>
            <p:cNvPr id="1760" name="Google Shape;1760;p55"/>
            <p:cNvCxnSpPr/>
            <p:nvPr/>
          </p:nvCxnSpPr>
          <p:spPr>
            <a:xfrm>
              <a:off x="4712899" y="6540109"/>
              <a:ext cx="1286631" cy="0"/>
            </a:xfrm>
            <a:prstGeom prst="straightConnector1">
              <a:avLst/>
            </a:prstGeom>
            <a:noFill/>
            <a:ln cap="flat" cmpd="sng" w="19050">
              <a:solidFill>
                <a:srgbClr val="000000"/>
              </a:solidFill>
              <a:prstDash val="solid"/>
              <a:round/>
              <a:headEnd len="sm" w="sm" type="none"/>
              <a:tailEnd len="med" w="med" type="triangle"/>
            </a:ln>
          </p:spPr>
        </p:cxnSp>
      </p:grpSp>
      <p:graphicFrame>
        <p:nvGraphicFramePr>
          <p:cNvPr id="1761" name="Google Shape;1761;p55"/>
          <p:cNvGraphicFramePr/>
          <p:nvPr/>
        </p:nvGraphicFramePr>
        <p:xfrm>
          <a:off x="3490838" y="4676766"/>
          <a:ext cx="3000000" cy="3000000"/>
        </p:xfrm>
        <a:graphic>
          <a:graphicData uri="http://schemas.openxmlformats.org/drawingml/2006/table">
            <a:tbl>
              <a:tblPr>
                <a:noFill/>
                <a:tableStyleId>{68F2D65C-9531-4B13-A804-BE490BD6C03E}</a:tableStyleId>
              </a:tblPr>
              <a:tblGrid>
                <a:gridCol w="567450"/>
                <a:gridCol w="567450"/>
                <a:gridCol w="567450"/>
                <a:gridCol w="567450"/>
                <a:gridCol w="567450"/>
                <a:gridCol w="567450"/>
                <a:gridCol w="567450"/>
                <a:gridCol w="567450"/>
                <a:gridCol w="567450"/>
                <a:gridCol w="567450"/>
                <a:gridCol w="563900"/>
                <a:gridCol w="563900"/>
                <a:gridCol w="567450"/>
                <a:gridCol w="563900"/>
                <a:gridCol w="563900"/>
                <a:gridCol w="567450"/>
                <a:gridCol w="563900"/>
                <a:gridCol w="563900"/>
                <a:gridCol w="567450"/>
                <a:gridCol w="567450"/>
                <a:gridCol w="567450"/>
                <a:gridCol w="567450"/>
                <a:gridCol w="567450"/>
              </a:tblGrid>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56"/>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 병렬화</a:t>
            </a:r>
            <a:endParaRPr b="0" i="0" sz="4800" u="none" cap="none" strike="noStrike">
              <a:solidFill>
                <a:schemeClr val="dk2"/>
              </a:solidFill>
              <a:latin typeface="Trebuchet MS"/>
              <a:ea typeface="Trebuchet MS"/>
              <a:cs typeface="Trebuchet MS"/>
              <a:sym typeface="Trebuchet MS"/>
            </a:endParaRPr>
          </a:p>
        </p:txBody>
      </p:sp>
      <p:sp>
        <p:nvSpPr>
          <p:cNvPr id="1767" name="Google Shape;1767;p56"/>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배치를 마이크로 배치 및 파이프라인 실행으로 분할</a:t>
            </a:r>
            <a:endParaRPr b="0" i="0" sz="2400" u="none" cap="none" strike="noStrike">
              <a:solidFill>
                <a:schemeClr val="lt2"/>
              </a:solidFill>
              <a:latin typeface="Trebuchet MS"/>
              <a:ea typeface="Trebuchet MS"/>
              <a:cs typeface="Trebuchet MS"/>
              <a:sym typeface="Trebuchet MS"/>
            </a:endParaRPr>
          </a:p>
        </p:txBody>
      </p:sp>
      <p:sp>
        <p:nvSpPr>
          <p:cNvPr id="1768" name="Google Shape;1768;p56"/>
          <p:cNvSpPr txBox="1"/>
          <p:nvPr/>
        </p:nvSpPr>
        <p:spPr>
          <a:xfrm>
            <a:off x="15814963" y="8229199"/>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Forward pass</a:t>
            </a:r>
            <a:endParaRPr b="0" i="0" sz="1400" u="none" cap="none" strike="noStrike">
              <a:solidFill>
                <a:srgbClr val="000000"/>
              </a:solidFill>
              <a:latin typeface="Arial"/>
              <a:ea typeface="Arial"/>
              <a:cs typeface="Arial"/>
              <a:sym typeface="Arial"/>
            </a:endParaRPr>
          </a:p>
        </p:txBody>
      </p:sp>
      <p:sp>
        <p:nvSpPr>
          <p:cNvPr id="1769" name="Google Shape;1769;p56"/>
          <p:cNvSpPr txBox="1"/>
          <p:nvPr/>
        </p:nvSpPr>
        <p:spPr>
          <a:xfrm>
            <a:off x="15911946" y="9088180"/>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Backward pass</a:t>
            </a:r>
            <a:endParaRPr b="0" i="0" sz="1400" u="none" cap="none" strike="noStrike">
              <a:solidFill>
                <a:srgbClr val="000000"/>
              </a:solidFill>
              <a:latin typeface="Arial"/>
              <a:ea typeface="Arial"/>
              <a:cs typeface="Arial"/>
              <a:sym typeface="Arial"/>
            </a:endParaRPr>
          </a:p>
        </p:txBody>
      </p:sp>
      <p:sp>
        <p:nvSpPr>
          <p:cNvPr id="1770" name="Google Shape;1770;p56"/>
          <p:cNvSpPr/>
          <p:nvPr/>
        </p:nvSpPr>
        <p:spPr>
          <a:xfrm>
            <a:off x="15911946" y="8099561"/>
            <a:ext cx="277090" cy="62860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71" name="Google Shape;1771;p56"/>
          <p:cNvSpPr/>
          <p:nvPr/>
        </p:nvSpPr>
        <p:spPr>
          <a:xfrm>
            <a:off x="15911946" y="8958542"/>
            <a:ext cx="277090" cy="6286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72" name="Google Shape;1772;p56"/>
          <p:cNvSpPr txBox="1"/>
          <p:nvPr/>
        </p:nvSpPr>
        <p:spPr>
          <a:xfrm>
            <a:off x="1101875" y="4685973"/>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1</a:t>
            </a:r>
            <a:endParaRPr b="0" i="0" sz="1400" u="none" cap="none" strike="noStrike">
              <a:solidFill>
                <a:srgbClr val="000000"/>
              </a:solidFill>
              <a:latin typeface="Arial"/>
              <a:ea typeface="Arial"/>
              <a:cs typeface="Arial"/>
              <a:sym typeface="Arial"/>
            </a:endParaRPr>
          </a:p>
        </p:txBody>
      </p:sp>
      <p:sp>
        <p:nvSpPr>
          <p:cNvPr id="1773" name="Google Shape;1773;p56"/>
          <p:cNvSpPr txBox="1"/>
          <p:nvPr/>
        </p:nvSpPr>
        <p:spPr>
          <a:xfrm>
            <a:off x="1101875" y="5291688"/>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2</a:t>
            </a:r>
            <a:endParaRPr b="0" i="0" sz="1400" u="none" cap="none" strike="noStrike">
              <a:solidFill>
                <a:srgbClr val="000000"/>
              </a:solidFill>
              <a:latin typeface="Arial"/>
              <a:ea typeface="Arial"/>
              <a:cs typeface="Arial"/>
              <a:sym typeface="Arial"/>
            </a:endParaRPr>
          </a:p>
        </p:txBody>
      </p:sp>
      <p:sp>
        <p:nvSpPr>
          <p:cNvPr id="1774" name="Google Shape;1774;p56"/>
          <p:cNvSpPr txBox="1"/>
          <p:nvPr/>
        </p:nvSpPr>
        <p:spPr>
          <a:xfrm>
            <a:off x="1101875" y="5897406"/>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3</a:t>
            </a:r>
            <a:endParaRPr b="0" i="0" sz="1400" u="none" cap="none" strike="noStrike">
              <a:solidFill>
                <a:srgbClr val="000000"/>
              </a:solidFill>
              <a:latin typeface="Arial"/>
              <a:ea typeface="Arial"/>
              <a:cs typeface="Arial"/>
              <a:sym typeface="Arial"/>
            </a:endParaRPr>
          </a:p>
        </p:txBody>
      </p:sp>
      <p:sp>
        <p:nvSpPr>
          <p:cNvPr id="1775" name="Google Shape;1775;p56"/>
          <p:cNvSpPr txBox="1"/>
          <p:nvPr/>
        </p:nvSpPr>
        <p:spPr>
          <a:xfrm>
            <a:off x="1101875" y="6503121"/>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4</a:t>
            </a:r>
            <a:endParaRPr b="0" i="0" sz="1400" u="none" cap="none" strike="noStrike">
              <a:solidFill>
                <a:srgbClr val="000000"/>
              </a:solidFill>
              <a:latin typeface="Arial"/>
              <a:ea typeface="Arial"/>
              <a:cs typeface="Arial"/>
              <a:sym typeface="Arial"/>
            </a:endParaRPr>
          </a:p>
        </p:txBody>
      </p:sp>
      <p:grpSp>
        <p:nvGrpSpPr>
          <p:cNvPr id="1776" name="Google Shape;1776;p56"/>
          <p:cNvGrpSpPr/>
          <p:nvPr/>
        </p:nvGrpSpPr>
        <p:grpSpPr>
          <a:xfrm>
            <a:off x="3399239" y="4103690"/>
            <a:ext cx="2600291" cy="553998"/>
            <a:chOff x="3399239" y="6249290"/>
            <a:chExt cx="2600291" cy="553998"/>
          </a:xfrm>
        </p:grpSpPr>
        <p:sp>
          <p:nvSpPr>
            <p:cNvPr id="1777" name="Google Shape;1777;p56"/>
            <p:cNvSpPr txBox="1"/>
            <p:nvPr/>
          </p:nvSpPr>
          <p:spPr>
            <a:xfrm>
              <a:off x="3399239" y="6249290"/>
              <a:ext cx="126483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Roboto"/>
                <a:buNone/>
              </a:pPr>
              <a:r>
                <a:rPr b="0" i="0" lang="en-US" sz="30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Arial"/>
                <a:ea typeface="Arial"/>
                <a:cs typeface="Arial"/>
                <a:sym typeface="Arial"/>
              </a:endParaRPr>
            </a:p>
          </p:txBody>
        </p:sp>
        <p:cxnSp>
          <p:nvCxnSpPr>
            <p:cNvPr id="1778" name="Google Shape;1778;p56"/>
            <p:cNvCxnSpPr/>
            <p:nvPr/>
          </p:nvCxnSpPr>
          <p:spPr>
            <a:xfrm>
              <a:off x="4712899" y="6540109"/>
              <a:ext cx="1286631" cy="0"/>
            </a:xfrm>
            <a:prstGeom prst="straightConnector1">
              <a:avLst/>
            </a:prstGeom>
            <a:noFill/>
            <a:ln cap="flat" cmpd="sng" w="19050">
              <a:solidFill>
                <a:srgbClr val="000000"/>
              </a:solidFill>
              <a:prstDash val="solid"/>
              <a:round/>
              <a:headEnd len="sm" w="sm" type="none"/>
              <a:tailEnd len="med" w="med" type="triangle"/>
            </a:ln>
          </p:spPr>
        </p:cxnSp>
      </p:grpSp>
      <p:graphicFrame>
        <p:nvGraphicFramePr>
          <p:cNvPr id="1779" name="Google Shape;1779;p56"/>
          <p:cNvGraphicFramePr/>
          <p:nvPr/>
        </p:nvGraphicFramePr>
        <p:xfrm>
          <a:off x="3490838" y="4676766"/>
          <a:ext cx="3000000" cy="3000000"/>
        </p:xfrm>
        <a:graphic>
          <a:graphicData uri="http://schemas.openxmlformats.org/drawingml/2006/table">
            <a:tbl>
              <a:tblPr>
                <a:noFill/>
                <a:tableStyleId>{68F2D65C-9531-4B13-A804-BE490BD6C03E}</a:tableStyleId>
              </a:tblPr>
              <a:tblGrid>
                <a:gridCol w="567450"/>
                <a:gridCol w="567450"/>
                <a:gridCol w="567450"/>
                <a:gridCol w="567450"/>
                <a:gridCol w="567450"/>
                <a:gridCol w="567450"/>
                <a:gridCol w="567450"/>
                <a:gridCol w="567450"/>
                <a:gridCol w="567450"/>
                <a:gridCol w="567450"/>
                <a:gridCol w="563900"/>
                <a:gridCol w="563900"/>
                <a:gridCol w="567450"/>
                <a:gridCol w="563900"/>
                <a:gridCol w="563900"/>
                <a:gridCol w="567450"/>
                <a:gridCol w="563900"/>
                <a:gridCol w="563900"/>
                <a:gridCol w="567450"/>
                <a:gridCol w="567450"/>
                <a:gridCol w="567450"/>
                <a:gridCol w="567450"/>
                <a:gridCol w="567450"/>
              </a:tblGrid>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bl>
          </a:graphicData>
        </a:graphic>
      </p:graphicFrame>
      <p:graphicFrame>
        <p:nvGraphicFramePr>
          <p:cNvPr id="1780" name="Google Shape;1780;p56"/>
          <p:cNvGraphicFramePr/>
          <p:nvPr/>
        </p:nvGraphicFramePr>
        <p:xfrm>
          <a:off x="3490838" y="4676766"/>
          <a:ext cx="3000000" cy="3000000"/>
        </p:xfrm>
        <a:graphic>
          <a:graphicData uri="http://schemas.openxmlformats.org/drawingml/2006/table">
            <a:tbl>
              <a:tblPr>
                <a:noFill/>
                <a:tableStyleId>{68F2D65C-9531-4B13-A804-BE490BD6C03E}</a:tableStyleId>
              </a:tblPr>
              <a:tblGrid>
                <a:gridCol w="567775"/>
                <a:gridCol w="567775"/>
                <a:gridCol w="567775"/>
                <a:gridCol w="567775"/>
                <a:gridCol w="567775"/>
                <a:gridCol w="567775"/>
                <a:gridCol w="567775"/>
                <a:gridCol w="567775"/>
                <a:gridCol w="567775"/>
                <a:gridCol w="567775"/>
                <a:gridCol w="564225"/>
                <a:gridCol w="564225"/>
                <a:gridCol w="567775"/>
                <a:gridCol w="564225"/>
                <a:gridCol w="564225"/>
                <a:gridCol w="567775"/>
                <a:gridCol w="564225"/>
                <a:gridCol w="564225"/>
                <a:gridCol w="567775"/>
                <a:gridCol w="564225"/>
                <a:gridCol w="564225"/>
                <a:gridCol w="567775"/>
                <a:gridCol w="567775"/>
              </a:tblGrid>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57"/>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 병렬화</a:t>
            </a:r>
            <a:endParaRPr b="0" i="0" sz="4800" u="none" cap="none" strike="noStrike">
              <a:solidFill>
                <a:schemeClr val="dk2"/>
              </a:solidFill>
              <a:latin typeface="Trebuchet MS"/>
              <a:ea typeface="Trebuchet MS"/>
              <a:cs typeface="Trebuchet MS"/>
              <a:sym typeface="Trebuchet MS"/>
            </a:endParaRPr>
          </a:p>
        </p:txBody>
      </p:sp>
      <p:sp>
        <p:nvSpPr>
          <p:cNvPr id="1786" name="Google Shape;1786;p57"/>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배치를 마이크로 배치 및 파이프라인 실행으로 분할</a:t>
            </a:r>
            <a:endParaRPr b="0" i="0" sz="2400" u="none" cap="none" strike="noStrike">
              <a:solidFill>
                <a:schemeClr val="lt2"/>
              </a:solidFill>
              <a:latin typeface="Trebuchet MS"/>
              <a:ea typeface="Trebuchet MS"/>
              <a:cs typeface="Trebuchet MS"/>
              <a:sym typeface="Trebuchet MS"/>
            </a:endParaRPr>
          </a:p>
        </p:txBody>
      </p:sp>
      <p:sp>
        <p:nvSpPr>
          <p:cNvPr id="1787" name="Google Shape;1787;p57"/>
          <p:cNvSpPr txBox="1"/>
          <p:nvPr/>
        </p:nvSpPr>
        <p:spPr>
          <a:xfrm>
            <a:off x="15814963" y="8229199"/>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Forward pass</a:t>
            </a:r>
            <a:endParaRPr b="0" i="0" sz="1400" u="none" cap="none" strike="noStrike">
              <a:solidFill>
                <a:srgbClr val="000000"/>
              </a:solidFill>
              <a:latin typeface="Arial"/>
              <a:ea typeface="Arial"/>
              <a:cs typeface="Arial"/>
              <a:sym typeface="Arial"/>
            </a:endParaRPr>
          </a:p>
        </p:txBody>
      </p:sp>
      <p:sp>
        <p:nvSpPr>
          <p:cNvPr id="1788" name="Google Shape;1788;p57"/>
          <p:cNvSpPr txBox="1"/>
          <p:nvPr/>
        </p:nvSpPr>
        <p:spPr>
          <a:xfrm>
            <a:off x="15911946" y="9088180"/>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Backward pass</a:t>
            </a:r>
            <a:endParaRPr b="0" i="0" sz="1400" u="none" cap="none" strike="noStrike">
              <a:solidFill>
                <a:srgbClr val="000000"/>
              </a:solidFill>
              <a:latin typeface="Arial"/>
              <a:ea typeface="Arial"/>
              <a:cs typeface="Arial"/>
              <a:sym typeface="Arial"/>
            </a:endParaRPr>
          </a:p>
        </p:txBody>
      </p:sp>
      <p:sp>
        <p:nvSpPr>
          <p:cNvPr id="1789" name="Google Shape;1789;p57"/>
          <p:cNvSpPr/>
          <p:nvPr/>
        </p:nvSpPr>
        <p:spPr>
          <a:xfrm>
            <a:off x="15911946" y="8099561"/>
            <a:ext cx="277090" cy="62860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90" name="Google Shape;1790;p57"/>
          <p:cNvSpPr/>
          <p:nvPr/>
        </p:nvSpPr>
        <p:spPr>
          <a:xfrm>
            <a:off x="15911946" y="8958542"/>
            <a:ext cx="277090" cy="6286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91" name="Google Shape;1791;p57"/>
          <p:cNvSpPr txBox="1"/>
          <p:nvPr/>
        </p:nvSpPr>
        <p:spPr>
          <a:xfrm>
            <a:off x="1101875" y="4685973"/>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1</a:t>
            </a:r>
            <a:endParaRPr b="0" i="0" sz="1400" u="none" cap="none" strike="noStrike">
              <a:solidFill>
                <a:srgbClr val="000000"/>
              </a:solidFill>
              <a:latin typeface="Arial"/>
              <a:ea typeface="Arial"/>
              <a:cs typeface="Arial"/>
              <a:sym typeface="Arial"/>
            </a:endParaRPr>
          </a:p>
        </p:txBody>
      </p:sp>
      <p:sp>
        <p:nvSpPr>
          <p:cNvPr id="1792" name="Google Shape;1792;p57"/>
          <p:cNvSpPr txBox="1"/>
          <p:nvPr/>
        </p:nvSpPr>
        <p:spPr>
          <a:xfrm>
            <a:off x="1101875" y="5291688"/>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2</a:t>
            </a:r>
            <a:endParaRPr b="0" i="0" sz="1400" u="none" cap="none" strike="noStrike">
              <a:solidFill>
                <a:srgbClr val="000000"/>
              </a:solidFill>
              <a:latin typeface="Arial"/>
              <a:ea typeface="Arial"/>
              <a:cs typeface="Arial"/>
              <a:sym typeface="Arial"/>
            </a:endParaRPr>
          </a:p>
        </p:txBody>
      </p:sp>
      <p:sp>
        <p:nvSpPr>
          <p:cNvPr id="1793" name="Google Shape;1793;p57"/>
          <p:cNvSpPr txBox="1"/>
          <p:nvPr/>
        </p:nvSpPr>
        <p:spPr>
          <a:xfrm>
            <a:off x="1101875" y="5897406"/>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3</a:t>
            </a:r>
            <a:endParaRPr b="0" i="0" sz="1400" u="none" cap="none" strike="noStrike">
              <a:solidFill>
                <a:srgbClr val="000000"/>
              </a:solidFill>
              <a:latin typeface="Arial"/>
              <a:ea typeface="Arial"/>
              <a:cs typeface="Arial"/>
              <a:sym typeface="Arial"/>
            </a:endParaRPr>
          </a:p>
        </p:txBody>
      </p:sp>
      <p:sp>
        <p:nvSpPr>
          <p:cNvPr id="1794" name="Google Shape;1794;p57"/>
          <p:cNvSpPr txBox="1"/>
          <p:nvPr/>
        </p:nvSpPr>
        <p:spPr>
          <a:xfrm>
            <a:off x="1101875" y="6503121"/>
            <a:ext cx="2142816" cy="600164"/>
          </a:xfrm>
          <a:prstGeom prst="rect">
            <a:avLst/>
          </a:prstGeom>
          <a:noFill/>
          <a:ln>
            <a:noFill/>
          </a:ln>
        </p:spPr>
        <p:txBody>
          <a:bodyPr anchorCtr="0" anchor="t" bIns="68575" lIns="137150" spcFirstLastPara="1" rIns="137150" wrap="square" tIns="6857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GPU 4</a:t>
            </a:r>
            <a:endParaRPr b="0" i="0" sz="1400" u="none" cap="none" strike="noStrike">
              <a:solidFill>
                <a:srgbClr val="000000"/>
              </a:solidFill>
              <a:latin typeface="Arial"/>
              <a:ea typeface="Arial"/>
              <a:cs typeface="Arial"/>
              <a:sym typeface="Arial"/>
            </a:endParaRPr>
          </a:p>
        </p:txBody>
      </p:sp>
      <p:grpSp>
        <p:nvGrpSpPr>
          <p:cNvPr id="1795" name="Google Shape;1795;p57"/>
          <p:cNvGrpSpPr/>
          <p:nvPr/>
        </p:nvGrpSpPr>
        <p:grpSpPr>
          <a:xfrm>
            <a:off x="3399239" y="4103690"/>
            <a:ext cx="2600291" cy="553998"/>
            <a:chOff x="3399239" y="6249290"/>
            <a:chExt cx="2600291" cy="553998"/>
          </a:xfrm>
        </p:grpSpPr>
        <p:sp>
          <p:nvSpPr>
            <p:cNvPr id="1796" name="Google Shape;1796;p57"/>
            <p:cNvSpPr txBox="1"/>
            <p:nvPr/>
          </p:nvSpPr>
          <p:spPr>
            <a:xfrm>
              <a:off x="3399239" y="6249290"/>
              <a:ext cx="126483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Roboto"/>
                <a:buNone/>
              </a:pPr>
              <a:r>
                <a:rPr b="0" i="0" lang="en-US" sz="30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Arial"/>
                <a:ea typeface="Arial"/>
                <a:cs typeface="Arial"/>
                <a:sym typeface="Arial"/>
              </a:endParaRPr>
            </a:p>
          </p:txBody>
        </p:sp>
        <p:cxnSp>
          <p:nvCxnSpPr>
            <p:cNvPr id="1797" name="Google Shape;1797;p57"/>
            <p:cNvCxnSpPr/>
            <p:nvPr/>
          </p:nvCxnSpPr>
          <p:spPr>
            <a:xfrm>
              <a:off x="4712899" y="6540109"/>
              <a:ext cx="1286631" cy="0"/>
            </a:xfrm>
            <a:prstGeom prst="straightConnector1">
              <a:avLst/>
            </a:prstGeom>
            <a:noFill/>
            <a:ln cap="flat" cmpd="sng" w="19050">
              <a:solidFill>
                <a:srgbClr val="000000"/>
              </a:solidFill>
              <a:prstDash val="solid"/>
              <a:round/>
              <a:headEnd len="sm" w="sm" type="none"/>
              <a:tailEnd len="med" w="med" type="triangle"/>
            </a:ln>
          </p:spPr>
        </p:cxnSp>
      </p:grpSp>
      <p:graphicFrame>
        <p:nvGraphicFramePr>
          <p:cNvPr id="1798" name="Google Shape;1798;p57"/>
          <p:cNvGraphicFramePr/>
          <p:nvPr/>
        </p:nvGraphicFramePr>
        <p:xfrm>
          <a:off x="3490838" y="4676766"/>
          <a:ext cx="3000000" cy="3000000"/>
        </p:xfrm>
        <a:graphic>
          <a:graphicData uri="http://schemas.openxmlformats.org/drawingml/2006/table">
            <a:tbl>
              <a:tblPr>
                <a:noFill/>
                <a:tableStyleId>{68F2D65C-9531-4B13-A804-BE490BD6C03E}</a:tableStyleId>
              </a:tblPr>
              <a:tblGrid>
                <a:gridCol w="567775"/>
                <a:gridCol w="567775"/>
                <a:gridCol w="567775"/>
                <a:gridCol w="567775"/>
                <a:gridCol w="567775"/>
                <a:gridCol w="567775"/>
                <a:gridCol w="567775"/>
                <a:gridCol w="567775"/>
                <a:gridCol w="567775"/>
                <a:gridCol w="567775"/>
                <a:gridCol w="564225"/>
                <a:gridCol w="564225"/>
                <a:gridCol w="567775"/>
                <a:gridCol w="564225"/>
                <a:gridCol w="564225"/>
                <a:gridCol w="567775"/>
                <a:gridCol w="564225"/>
                <a:gridCol w="564225"/>
                <a:gridCol w="567775"/>
                <a:gridCol w="564225"/>
                <a:gridCol w="564225"/>
                <a:gridCol w="567775"/>
                <a:gridCol w="567775"/>
              </a:tblGrid>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bl>
          </a:graphicData>
        </a:graphic>
      </p:graphicFrame>
      <p:graphicFrame>
        <p:nvGraphicFramePr>
          <p:cNvPr id="1799" name="Google Shape;1799;p57"/>
          <p:cNvGraphicFramePr/>
          <p:nvPr/>
        </p:nvGraphicFramePr>
        <p:xfrm>
          <a:off x="3490838" y="4683966"/>
          <a:ext cx="3000000" cy="3000000"/>
        </p:xfrm>
        <a:graphic>
          <a:graphicData uri="http://schemas.openxmlformats.org/drawingml/2006/table">
            <a:tbl>
              <a:tblPr>
                <a:noFill/>
                <a:tableStyleId>{68F2D65C-9531-4B13-A804-BE490BD6C03E}</a:tableStyleId>
              </a:tblPr>
              <a:tblGrid>
                <a:gridCol w="567775"/>
                <a:gridCol w="567775"/>
                <a:gridCol w="567775"/>
                <a:gridCol w="567775"/>
                <a:gridCol w="567775"/>
                <a:gridCol w="567775"/>
                <a:gridCol w="567775"/>
                <a:gridCol w="567775"/>
                <a:gridCol w="567775"/>
                <a:gridCol w="567775"/>
                <a:gridCol w="564225"/>
                <a:gridCol w="564225"/>
                <a:gridCol w="567775"/>
                <a:gridCol w="564225"/>
                <a:gridCol w="564225"/>
                <a:gridCol w="567775"/>
                <a:gridCol w="564225"/>
                <a:gridCol w="564225"/>
                <a:gridCol w="567775"/>
                <a:gridCol w="564225"/>
                <a:gridCol w="564225"/>
                <a:gridCol w="567775"/>
                <a:gridCol w="567775"/>
              </a:tblGrid>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2a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2b</a:t>
                      </a:r>
                      <a:endParaRPr b="0" i="0" sz="2700" u="none" cap="none" strike="noStrike">
                        <a:solidFill>
                          <a:srgbClr val="000000"/>
                        </a:solidFill>
                        <a:latin typeface="Roboto"/>
                        <a:ea typeface="Roboto"/>
                        <a:cs typeface="Roboto"/>
                        <a:sym typeface="Roboto"/>
                      </a:endParaRPr>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2a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617225">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1a</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1b</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1c</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2">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1d</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Roboto"/>
                          <a:ea typeface="Roboto"/>
                          <a:cs typeface="Roboto"/>
                          <a:sym typeface="Roboto"/>
                        </a:rPr>
                        <a:t> </a:t>
                      </a:r>
                      <a:endParaRPr sz="1400" u="none" cap="none" strike="noStrike"/>
                    </a:p>
                  </a:txBody>
                  <a:tcPr marT="12850" marB="0" marR="12850" marL="12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58"/>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 병렬화</a:t>
            </a:r>
            <a:endParaRPr b="0" i="0" sz="4800" u="none" cap="none" strike="noStrike">
              <a:solidFill>
                <a:schemeClr val="dk2"/>
              </a:solidFill>
              <a:latin typeface="Trebuchet MS"/>
              <a:ea typeface="Trebuchet MS"/>
              <a:cs typeface="Trebuchet MS"/>
              <a:sym typeface="Trebuchet MS"/>
            </a:endParaRPr>
          </a:p>
        </p:txBody>
      </p:sp>
      <p:sp>
        <p:nvSpPr>
          <p:cNvPr id="1805" name="Google Shape;1805;p58"/>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Trebuchet MS"/>
              <a:buNone/>
            </a:pPr>
            <a:r>
              <a:rPr b="0" i="0" lang="en-US" sz="2400" u="none" cap="none" strike="noStrike">
                <a:solidFill>
                  <a:schemeClr val="lt2"/>
                </a:solidFill>
                <a:latin typeface="Trebuchet MS"/>
                <a:ea typeface="Trebuchet MS"/>
                <a:cs typeface="Trebuchet MS"/>
                <a:sym typeface="Trebuchet MS"/>
              </a:rPr>
              <a:t>배치를 마이크로 배치 및 파이프라인 실행으로 분할</a:t>
            </a:r>
            <a:endParaRPr b="0" i="0" sz="2400" u="none" cap="none" strike="noStrike">
              <a:solidFill>
                <a:schemeClr val="lt2"/>
              </a:solidFill>
              <a:latin typeface="Trebuchet MS"/>
              <a:ea typeface="Trebuchet MS"/>
              <a:cs typeface="Trebuchet MS"/>
              <a:sym typeface="Trebuchet MS"/>
            </a:endParaRPr>
          </a:p>
        </p:txBody>
      </p:sp>
      <p:sp>
        <p:nvSpPr>
          <p:cNvPr id="1806" name="Google Shape;1806;p58"/>
          <p:cNvSpPr txBox="1"/>
          <p:nvPr/>
        </p:nvSpPr>
        <p:spPr>
          <a:xfrm>
            <a:off x="15814963" y="8229199"/>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Forward pass</a:t>
            </a:r>
            <a:endParaRPr b="0" i="0" sz="1400" u="none" cap="none" strike="noStrike">
              <a:solidFill>
                <a:srgbClr val="000000"/>
              </a:solidFill>
              <a:latin typeface="Arial"/>
              <a:ea typeface="Arial"/>
              <a:cs typeface="Arial"/>
              <a:sym typeface="Arial"/>
            </a:endParaRPr>
          </a:p>
        </p:txBody>
      </p:sp>
      <p:sp>
        <p:nvSpPr>
          <p:cNvPr id="1807" name="Google Shape;1807;p58"/>
          <p:cNvSpPr txBox="1"/>
          <p:nvPr/>
        </p:nvSpPr>
        <p:spPr>
          <a:xfrm>
            <a:off x="15911946" y="9088180"/>
            <a:ext cx="2473037" cy="3693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dk2"/>
                </a:solidFill>
                <a:latin typeface="Trebuchet MS"/>
                <a:ea typeface="Trebuchet MS"/>
                <a:cs typeface="Trebuchet MS"/>
                <a:sym typeface="Trebuchet MS"/>
              </a:rPr>
              <a:t>Backward pass</a:t>
            </a:r>
            <a:endParaRPr b="0" i="0" sz="1400" u="none" cap="none" strike="noStrike">
              <a:solidFill>
                <a:srgbClr val="000000"/>
              </a:solidFill>
              <a:latin typeface="Arial"/>
              <a:ea typeface="Arial"/>
              <a:cs typeface="Arial"/>
              <a:sym typeface="Arial"/>
            </a:endParaRPr>
          </a:p>
        </p:txBody>
      </p:sp>
      <p:sp>
        <p:nvSpPr>
          <p:cNvPr id="1808" name="Google Shape;1808;p58"/>
          <p:cNvSpPr/>
          <p:nvPr/>
        </p:nvSpPr>
        <p:spPr>
          <a:xfrm>
            <a:off x="15911946" y="8099561"/>
            <a:ext cx="277090" cy="62860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9" name="Google Shape;1809;p58"/>
          <p:cNvSpPr/>
          <p:nvPr/>
        </p:nvSpPr>
        <p:spPr>
          <a:xfrm>
            <a:off x="15911946" y="8958542"/>
            <a:ext cx="277090" cy="6286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10" name="Google Shape;1810;p58"/>
          <p:cNvPicPr preferRelativeResize="0"/>
          <p:nvPr/>
        </p:nvPicPr>
        <p:blipFill rotWithShape="1">
          <a:blip r:embed="rId3">
            <a:alphaModFix/>
          </a:blip>
          <a:srcRect b="0" l="0" r="0" t="0"/>
          <a:stretch/>
        </p:blipFill>
        <p:spPr>
          <a:xfrm>
            <a:off x="330432" y="8423840"/>
            <a:ext cx="2793767" cy="1329760"/>
          </a:xfrm>
          <a:prstGeom prst="rect">
            <a:avLst/>
          </a:prstGeom>
          <a:noFill/>
          <a:ln>
            <a:noFill/>
          </a:ln>
        </p:spPr>
      </p:pic>
      <p:pic>
        <p:nvPicPr>
          <p:cNvPr id="1811" name="Google Shape;1811;p58"/>
          <p:cNvPicPr preferRelativeResize="0"/>
          <p:nvPr/>
        </p:nvPicPr>
        <p:blipFill rotWithShape="1">
          <a:blip r:embed="rId4">
            <a:alphaModFix/>
          </a:blip>
          <a:srcRect b="0" l="0" r="0" t="0"/>
          <a:stretch/>
        </p:blipFill>
        <p:spPr>
          <a:xfrm>
            <a:off x="8693727" y="6759880"/>
            <a:ext cx="7439890" cy="706388"/>
          </a:xfrm>
          <a:prstGeom prst="rect">
            <a:avLst/>
          </a:prstGeom>
          <a:noFill/>
          <a:ln>
            <a:noFill/>
          </a:ln>
        </p:spPr>
      </p:pic>
      <p:sp>
        <p:nvSpPr>
          <p:cNvPr id="1812" name="Google Shape;1812;p58"/>
          <p:cNvSpPr/>
          <p:nvPr/>
        </p:nvSpPr>
        <p:spPr>
          <a:xfrm>
            <a:off x="7301346" y="6570224"/>
            <a:ext cx="1073726" cy="1085700"/>
          </a:xfrm>
          <a:prstGeom prst="rightArrow">
            <a:avLst>
              <a:gd fmla="val 50000" name="adj1"/>
              <a:gd fmla="val 50000" name="adj2"/>
            </a:avLst>
          </a:prstGeom>
          <a:solidFill>
            <a:schemeClr val="lt2"/>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3" name="Google Shape;1813;p58"/>
          <p:cNvPicPr preferRelativeResize="0"/>
          <p:nvPr/>
        </p:nvPicPr>
        <p:blipFill rotWithShape="1">
          <a:blip r:embed="rId5">
            <a:alphaModFix/>
          </a:blip>
          <a:srcRect b="0" l="0" r="0" t="0"/>
          <a:stretch/>
        </p:blipFill>
        <p:spPr>
          <a:xfrm>
            <a:off x="2490683" y="6438604"/>
            <a:ext cx="4353462" cy="1085700"/>
          </a:xfrm>
          <a:prstGeom prst="rect">
            <a:avLst/>
          </a:prstGeom>
          <a:noFill/>
          <a:ln>
            <a:noFill/>
          </a:ln>
        </p:spPr>
      </p:pic>
      <p:graphicFrame>
        <p:nvGraphicFramePr>
          <p:cNvPr id="1814" name="Google Shape;1814;p58"/>
          <p:cNvGraphicFramePr/>
          <p:nvPr/>
        </p:nvGraphicFramePr>
        <p:xfrm>
          <a:off x="281942" y="3907940"/>
          <a:ext cx="3000000" cy="3000000"/>
        </p:xfrm>
        <a:graphic>
          <a:graphicData uri="http://schemas.openxmlformats.org/drawingml/2006/table">
            <a:tbl>
              <a:tblPr>
                <a:noFill/>
                <a:tableStyleId>{68F2D65C-9531-4B13-A804-BE490BD6C03E}</a:tableStyleId>
              </a:tblPr>
              <a:tblGrid>
                <a:gridCol w="781825"/>
                <a:gridCol w="295250"/>
                <a:gridCol w="295250"/>
                <a:gridCol w="295250"/>
                <a:gridCol w="295250"/>
                <a:gridCol w="295250"/>
                <a:gridCol w="382850"/>
                <a:gridCol w="382850"/>
                <a:gridCol w="295250"/>
                <a:gridCol w="382850"/>
                <a:gridCol w="382850"/>
                <a:gridCol w="382850"/>
                <a:gridCol w="382850"/>
                <a:gridCol w="382850"/>
                <a:gridCol w="382850"/>
                <a:gridCol w="382850"/>
                <a:gridCol w="382850"/>
                <a:gridCol w="382850"/>
                <a:gridCol w="382850"/>
                <a:gridCol w="382850"/>
                <a:gridCol w="382850"/>
                <a:gridCol w="382850"/>
                <a:gridCol w="382850"/>
                <a:gridCol w="53360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295250"/>
                <a:gridCol w="382850"/>
                <a:gridCol w="382850"/>
              </a:tblGrid>
              <a:tr h="414025">
                <a:tc>
                  <a:txBody>
                    <a:bodyPr/>
                    <a:lstStyle/>
                    <a:p>
                      <a:pPr indent="0" lvl="0" marL="0" marR="0" rtl="0" algn="ctr">
                        <a:lnSpc>
                          <a:spcPct val="115000"/>
                        </a:lnSpc>
                        <a:spcBef>
                          <a:spcPts val="0"/>
                        </a:spcBef>
                        <a:spcAft>
                          <a:spcPts val="0"/>
                        </a:spcAft>
                        <a:buClr>
                          <a:schemeClr val="dk2"/>
                        </a:buClr>
                        <a:buSzPts val="1700"/>
                        <a:buFont typeface="Trebuchet MS"/>
                        <a:buNone/>
                      </a:pPr>
                      <a:r>
                        <a:rPr lang="en-US" sz="1700" u="none" cap="none" strike="noStrike">
                          <a:solidFill>
                            <a:schemeClr val="dk2"/>
                          </a:solidFill>
                          <a:latin typeface="Trebuchet MS"/>
                          <a:ea typeface="Trebuchet MS"/>
                          <a:cs typeface="Trebuchet MS"/>
                          <a:sym typeface="Trebuchet MS"/>
                        </a:rPr>
                        <a:t>GPU 1</a:t>
                      </a:r>
                      <a:endParaRPr sz="1700" u="none" cap="none" strike="noStrike">
                        <a:solidFill>
                          <a:schemeClr val="dk2"/>
                        </a:solidFill>
                        <a:latin typeface="Trebuchet MS"/>
                        <a:ea typeface="Trebuchet MS"/>
                        <a:cs typeface="Trebuchet MS"/>
                        <a:sym typeface="Trebuchet MS"/>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1</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2</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3</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4</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1</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5</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2</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6</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4">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3</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7</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4</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8</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5</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9</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6</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7</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8</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9</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r>
              <a:tr h="457825">
                <a:tc>
                  <a:txBody>
                    <a:bodyPr/>
                    <a:lstStyle/>
                    <a:p>
                      <a:pPr indent="0" lvl="0" marL="0" marR="0" rtl="0" algn="ctr">
                        <a:lnSpc>
                          <a:spcPct val="115000"/>
                        </a:lnSpc>
                        <a:spcBef>
                          <a:spcPts val="0"/>
                        </a:spcBef>
                        <a:spcAft>
                          <a:spcPts val="0"/>
                        </a:spcAft>
                        <a:buClr>
                          <a:schemeClr val="dk2"/>
                        </a:buClr>
                        <a:buSzPts val="1700"/>
                        <a:buFont typeface="Trebuchet MS"/>
                        <a:buNone/>
                      </a:pPr>
                      <a:r>
                        <a:rPr lang="en-US" sz="1700" u="none" cap="none" strike="noStrike">
                          <a:solidFill>
                            <a:schemeClr val="dk2"/>
                          </a:solidFill>
                          <a:latin typeface="Trebuchet MS"/>
                          <a:ea typeface="Trebuchet MS"/>
                          <a:cs typeface="Trebuchet MS"/>
                          <a:sym typeface="Trebuchet MS"/>
                        </a:rPr>
                        <a:t>GPU 2</a:t>
                      </a:r>
                      <a:endParaRPr sz="1700" u="none" cap="none" strike="noStrike">
                        <a:solidFill>
                          <a:schemeClr val="dk2"/>
                        </a:solidFill>
                        <a:latin typeface="Trebuchet MS"/>
                        <a:ea typeface="Trebuchet MS"/>
                        <a:cs typeface="Trebuchet MS"/>
                        <a:sym typeface="Trebuchet MS"/>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1</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2</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3</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1</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4</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2</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5</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3</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gridSpan="2">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6</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4</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7</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5</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8</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6</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9</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7</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8</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9</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414025">
                <a:tc>
                  <a:txBody>
                    <a:bodyPr/>
                    <a:lstStyle/>
                    <a:p>
                      <a:pPr indent="0" lvl="0" marL="0" marR="0" rtl="0" algn="ctr">
                        <a:lnSpc>
                          <a:spcPct val="115000"/>
                        </a:lnSpc>
                        <a:spcBef>
                          <a:spcPts val="0"/>
                        </a:spcBef>
                        <a:spcAft>
                          <a:spcPts val="0"/>
                        </a:spcAft>
                        <a:buClr>
                          <a:schemeClr val="dk2"/>
                        </a:buClr>
                        <a:buSzPts val="1700"/>
                        <a:buFont typeface="Trebuchet MS"/>
                        <a:buNone/>
                      </a:pPr>
                      <a:r>
                        <a:rPr lang="en-US" sz="1700" u="none" cap="none" strike="noStrike">
                          <a:solidFill>
                            <a:schemeClr val="dk2"/>
                          </a:solidFill>
                          <a:latin typeface="Trebuchet MS"/>
                          <a:ea typeface="Trebuchet MS"/>
                          <a:cs typeface="Trebuchet MS"/>
                          <a:sym typeface="Trebuchet MS"/>
                        </a:rPr>
                        <a:t>GPU 3</a:t>
                      </a:r>
                      <a:endParaRPr sz="1700" u="none" cap="none" strike="noStrike">
                        <a:solidFill>
                          <a:schemeClr val="dk2"/>
                        </a:solidFill>
                        <a:latin typeface="Trebuchet MS"/>
                        <a:ea typeface="Trebuchet MS"/>
                        <a:cs typeface="Trebuchet MS"/>
                        <a:sym typeface="Trebuchet MS"/>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1</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2</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1</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3</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2</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4</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3</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5</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4">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4</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6</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5</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7</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6</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8</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7</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9</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8</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9</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r h="414025">
                <a:tc>
                  <a:txBody>
                    <a:bodyPr/>
                    <a:lstStyle/>
                    <a:p>
                      <a:pPr indent="0" lvl="0" marL="0" marR="0" rtl="0" algn="ctr">
                        <a:lnSpc>
                          <a:spcPct val="115000"/>
                        </a:lnSpc>
                        <a:spcBef>
                          <a:spcPts val="0"/>
                        </a:spcBef>
                        <a:spcAft>
                          <a:spcPts val="0"/>
                        </a:spcAft>
                        <a:buClr>
                          <a:schemeClr val="dk2"/>
                        </a:buClr>
                        <a:buSzPts val="1700"/>
                        <a:buFont typeface="Trebuchet MS"/>
                        <a:buNone/>
                      </a:pPr>
                      <a:r>
                        <a:rPr lang="en-US" sz="1700" u="none" cap="none" strike="noStrike">
                          <a:solidFill>
                            <a:schemeClr val="dk2"/>
                          </a:solidFill>
                          <a:latin typeface="Trebuchet MS"/>
                          <a:ea typeface="Trebuchet MS"/>
                          <a:cs typeface="Trebuchet MS"/>
                          <a:sym typeface="Trebuchet MS"/>
                        </a:rPr>
                        <a:t>GPU 4</a:t>
                      </a:r>
                      <a:endParaRPr sz="1700" u="none" cap="none" strike="noStrike">
                        <a:solidFill>
                          <a:schemeClr val="dk2"/>
                        </a:solidFill>
                        <a:latin typeface="Trebuchet MS"/>
                        <a:ea typeface="Trebuchet MS"/>
                        <a:cs typeface="Trebuchet MS"/>
                        <a:sym typeface="Trebuchet MS"/>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1</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1</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2</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2</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3</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3</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4</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4</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gridSpan="3">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5</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gridSpan="2">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solidFill>
                            <a:srgbClr val="000000"/>
                          </a:solidFill>
                          <a:latin typeface="Trebuchet MS"/>
                          <a:ea typeface="Trebuchet MS"/>
                          <a:cs typeface="Trebuchet MS"/>
                          <a:sym typeface="Trebuchet MS"/>
                        </a:rPr>
                        <a:t>5</a:t>
                      </a:r>
                      <a:endParaRPr sz="2100" u="none" cap="none" strike="noStrike"/>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6</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6</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7</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7</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8</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8</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ctr">
                        <a:lnSpc>
                          <a:spcPct val="115000"/>
                        </a:lnSpc>
                        <a:spcBef>
                          <a:spcPts val="0"/>
                        </a:spcBef>
                        <a:spcAft>
                          <a:spcPts val="0"/>
                        </a:spcAft>
                        <a:buClr>
                          <a:srgbClr val="FFFFFF"/>
                        </a:buClr>
                        <a:buSzPts val="1700"/>
                        <a:buFont typeface="Trebuchet MS"/>
                        <a:buNone/>
                      </a:pPr>
                      <a:r>
                        <a:rPr lang="en-US" sz="1700" u="none" cap="none" strike="noStrike">
                          <a:solidFill>
                            <a:srgbClr val="FFFFFF"/>
                          </a:solidFill>
                          <a:latin typeface="Trebuchet MS"/>
                          <a:ea typeface="Trebuchet MS"/>
                          <a:cs typeface="Trebuchet MS"/>
                          <a:sym typeface="Trebuchet MS"/>
                        </a:rPr>
                        <a:t>9</a:t>
                      </a:r>
                      <a:endParaRPr sz="1700" u="none" cap="none" strike="noStrike">
                        <a:solidFill>
                          <a:srgbClr val="FFFFFF"/>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3">
                  <a:txBody>
                    <a:bodyPr/>
                    <a:lstStyle/>
                    <a:p>
                      <a:pPr indent="0" lvl="0" marL="0" marR="0" rtl="0" algn="ctr">
                        <a:lnSpc>
                          <a:spcPct val="115000"/>
                        </a:lnSpc>
                        <a:spcBef>
                          <a:spcPts val="0"/>
                        </a:spcBef>
                        <a:spcAft>
                          <a:spcPts val="0"/>
                        </a:spcAft>
                        <a:buClr>
                          <a:srgbClr val="000000"/>
                        </a:buClr>
                        <a:buSzPts val="1700"/>
                        <a:buFont typeface="Trebuchet MS"/>
                        <a:buNone/>
                      </a:pPr>
                      <a:r>
                        <a:rPr lang="en-US" sz="1700" u="none" cap="none" strike="noStrike">
                          <a:solidFill>
                            <a:srgbClr val="000000"/>
                          </a:solidFill>
                          <a:latin typeface="Trebuchet MS"/>
                          <a:ea typeface="Trebuchet MS"/>
                          <a:cs typeface="Trebuchet MS"/>
                          <a:sym typeface="Trebuchet MS"/>
                        </a:rPr>
                        <a:t>9</a:t>
                      </a:r>
                      <a:endParaRPr sz="1700" u="none" cap="none" strike="noStrike">
                        <a:solidFill>
                          <a:srgbClr val="000000"/>
                        </a:solidFill>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6B900"/>
                    </a:solidFill>
                  </a:tcPr>
                </a:tc>
                <a:tc hMerge="1"/>
                <a:tc hMerge="1"/>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c>
                  <a:txBody>
                    <a:bodyPr/>
                    <a:lstStyle/>
                    <a:p>
                      <a:pPr indent="0" lvl="0" marL="0" marR="0" rtl="0" algn="l">
                        <a:lnSpc>
                          <a:spcPct val="100000"/>
                        </a:lnSpc>
                        <a:spcBef>
                          <a:spcPts val="0"/>
                        </a:spcBef>
                        <a:spcAft>
                          <a:spcPts val="0"/>
                        </a:spcAft>
                        <a:buClr>
                          <a:schemeClr val="lt1"/>
                        </a:buClr>
                        <a:buSzPts val="2300"/>
                        <a:buFont typeface="Trebuchet MS"/>
                        <a:buNone/>
                      </a:pPr>
                      <a:r>
                        <a:t/>
                      </a:r>
                      <a:endParaRPr sz="2300" u="none" cap="none" strike="noStrike">
                        <a:latin typeface="Trebuchet MS"/>
                        <a:ea typeface="Trebuchet MS"/>
                        <a:cs typeface="Trebuchet MS"/>
                        <a:sym typeface="Trebuchet MS"/>
                      </a:endParaRPr>
                    </a:p>
                  </a:txBody>
                  <a:tcPr marT="31750" marB="31750"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tcPr>
                </a:tc>
              </a:tr>
            </a:tbl>
          </a:graphicData>
        </a:graphic>
      </p:graphicFrame>
      <p:grpSp>
        <p:nvGrpSpPr>
          <p:cNvPr id="1815" name="Google Shape;1815;p58"/>
          <p:cNvGrpSpPr/>
          <p:nvPr/>
        </p:nvGrpSpPr>
        <p:grpSpPr>
          <a:xfrm>
            <a:off x="1150211" y="3448342"/>
            <a:ext cx="2214761" cy="400110"/>
            <a:chOff x="764821" y="6178396"/>
            <a:chExt cx="1476507" cy="266740"/>
          </a:xfrm>
        </p:grpSpPr>
        <p:sp>
          <p:nvSpPr>
            <p:cNvPr id="1816" name="Google Shape;1816;p58"/>
            <p:cNvSpPr txBox="1"/>
            <p:nvPr/>
          </p:nvSpPr>
          <p:spPr>
            <a:xfrm>
              <a:off x="764821" y="6178396"/>
              <a:ext cx="843224" cy="2667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Roboto"/>
                <a:buNone/>
              </a:pPr>
              <a:r>
                <a:rPr b="0" i="0" lang="en-US" sz="20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Arial"/>
                <a:ea typeface="Arial"/>
                <a:cs typeface="Arial"/>
                <a:sym typeface="Arial"/>
              </a:endParaRPr>
            </a:p>
          </p:txBody>
        </p:sp>
        <p:cxnSp>
          <p:nvCxnSpPr>
            <p:cNvPr id="1817" name="Google Shape;1817;p58"/>
            <p:cNvCxnSpPr/>
            <p:nvPr/>
          </p:nvCxnSpPr>
          <p:spPr>
            <a:xfrm>
              <a:off x="1383574" y="6326921"/>
              <a:ext cx="857754" cy="0"/>
            </a:xfrm>
            <a:prstGeom prst="straightConnector1">
              <a:avLst/>
            </a:prstGeom>
            <a:noFill/>
            <a:ln cap="flat" cmpd="sng" w="19050">
              <a:solidFill>
                <a:srgbClr val="000000"/>
              </a:solidFill>
              <a:prstDash val="solid"/>
              <a:round/>
              <a:headEnd len="sm" w="sm" type="none"/>
              <a:tailEnd len="med" w="med" type="triangle"/>
            </a:ln>
          </p:spPr>
        </p:cxnSp>
      </p:grpSp>
      <p:sp>
        <p:nvSpPr>
          <p:cNvPr id="1818" name="Google Shape;1818;p58"/>
          <p:cNvSpPr/>
          <p:nvPr/>
        </p:nvSpPr>
        <p:spPr>
          <a:xfrm rot="-3371937">
            <a:off x="2625164" y="3274157"/>
            <a:ext cx="1479614" cy="1487963"/>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19" name="Google Shape;1819;p58"/>
          <p:cNvSpPr/>
          <p:nvPr/>
        </p:nvSpPr>
        <p:spPr>
          <a:xfrm rot="-3371937">
            <a:off x="16495419" y="4368807"/>
            <a:ext cx="1583181" cy="1582728"/>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59"/>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 병렬화</a:t>
            </a:r>
            <a:endParaRPr b="0" i="0" sz="4800" u="none" cap="none" strike="noStrike">
              <a:solidFill>
                <a:schemeClr val="dk2"/>
              </a:solidFill>
              <a:latin typeface="Trebuchet MS"/>
              <a:ea typeface="Trebuchet MS"/>
              <a:cs typeface="Trebuchet MS"/>
              <a:sym typeface="Trebuchet MS"/>
            </a:endParaRPr>
          </a:p>
        </p:txBody>
      </p:sp>
      <p:sp>
        <p:nvSpPr>
          <p:cNvPr id="1825" name="Google Shape;1825;p59"/>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CDCDCD"/>
              </a:buClr>
              <a:buSzPts val="3000"/>
              <a:buFont typeface="Trebuchet MS"/>
              <a:buNone/>
            </a:pPr>
            <a:r>
              <a:rPr b="0" i="0" lang="en-US" sz="3000" u="none" cap="none" strike="noStrike">
                <a:solidFill>
                  <a:srgbClr val="76B900"/>
                </a:solidFill>
                <a:latin typeface="Trebuchet MS"/>
                <a:ea typeface="Trebuchet MS"/>
                <a:cs typeface="Trebuchet MS"/>
                <a:sym typeface="Trebuchet MS"/>
              </a:rPr>
              <a:t>인터리브 파이프라인</a:t>
            </a:r>
            <a:endParaRPr b="0" i="0" sz="3000" u="none" cap="none" strike="noStrike">
              <a:solidFill>
                <a:srgbClr val="76B900"/>
              </a:solidFill>
              <a:latin typeface="Trebuchet MS"/>
              <a:ea typeface="Trebuchet MS"/>
              <a:cs typeface="Trebuchet MS"/>
              <a:sym typeface="Trebuchet MS"/>
            </a:endParaRPr>
          </a:p>
        </p:txBody>
      </p:sp>
      <p:pic>
        <p:nvPicPr>
          <p:cNvPr id="1826" name="Google Shape;1826;p59"/>
          <p:cNvPicPr preferRelativeResize="0"/>
          <p:nvPr/>
        </p:nvPicPr>
        <p:blipFill rotWithShape="1">
          <a:blip r:embed="rId3">
            <a:alphaModFix/>
          </a:blip>
          <a:srcRect b="0" l="0" r="0" t="0"/>
          <a:stretch/>
        </p:blipFill>
        <p:spPr>
          <a:xfrm>
            <a:off x="11812486" y="4544337"/>
            <a:ext cx="6475514" cy="3463229"/>
          </a:xfrm>
          <a:prstGeom prst="rect">
            <a:avLst/>
          </a:prstGeom>
          <a:noFill/>
          <a:ln>
            <a:noFill/>
          </a:ln>
        </p:spPr>
      </p:pic>
      <p:sp>
        <p:nvSpPr>
          <p:cNvPr id="1827" name="Google Shape;1827;p59"/>
          <p:cNvSpPr/>
          <p:nvPr/>
        </p:nvSpPr>
        <p:spPr>
          <a:xfrm>
            <a:off x="149648" y="9733003"/>
            <a:ext cx="15173661"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sng" cap="none" strike="noStrike">
                <a:solidFill>
                  <a:srgbClr val="FFFFFF"/>
                </a:solidFill>
                <a:latin typeface="Trebuchet MS"/>
                <a:ea typeface="Trebuchet MS"/>
                <a:cs typeface="Trebuchet MS"/>
                <a:sym typeface="Trebuchet MS"/>
                <a:hlinkClick r:id="rId4">
                  <a:extLst>
                    <a:ext uri="{A12FA001-AC4F-418D-AE19-62706E023703}">
                      <ahyp:hlinkClr val="tx"/>
                    </a:ext>
                  </a:extLst>
                </a:hlinkClick>
              </a:rPr>
              <a:t>https://github.com/NVIDIA/Megatron-LM</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Trebuchet MS"/>
              <a:ea typeface="Trebuchet MS"/>
              <a:cs typeface="Trebuchet MS"/>
              <a:sym typeface="Trebuchet MS"/>
            </a:endParaRPr>
          </a:p>
        </p:txBody>
      </p:sp>
      <p:pic>
        <p:nvPicPr>
          <p:cNvPr descr="Each device can be assigned multiple stages, reducing the total amount of time the last device needs to wait for the first forward pass in a batch to start, and the last backward pass in a batch to complete." id="1828" name="Google Shape;1828;p59"/>
          <p:cNvPicPr preferRelativeResize="0"/>
          <p:nvPr/>
        </p:nvPicPr>
        <p:blipFill rotWithShape="1">
          <a:blip r:embed="rId5">
            <a:alphaModFix/>
          </a:blip>
          <a:srcRect b="0" l="0" r="0" t="0"/>
          <a:stretch/>
        </p:blipFill>
        <p:spPr>
          <a:xfrm>
            <a:off x="458059" y="4392140"/>
            <a:ext cx="10312196" cy="4751862"/>
          </a:xfrm>
          <a:prstGeom prst="rect">
            <a:avLst/>
          </a:prstGeom>
          <a:noFill/>
          <a:ln>
            <a:noFill/>
          </a:ln>
        </p:spPr>
      </p:pic>
      <p:sp>
        <p:nvSpPr>
          <p:cNvPr id="1829" name="Google Shape;1829;p59"/>
          <p:cNvSpPr txBox="1"/>
          <p:nvPr/>
        </p:nvSpPr>
        <p:spPr>
          <a:xfrm>
            <a:off x="2099926" y="3645750"/>
            <a:ext cx="8052600" cy="75720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더 많은 커뮤니케이션을 통해 파이프라인 버블 감소</a:t>
            </a:r>
            <a:br>
              <a:rPr b="0" i="0" lang="en-US" sz="2400" u="none" cap="none" strike="noStrike">
                <a:solidFill>
                  <a:schemeClr val="lt1"/>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인터리브 파이프라인</a:t>
            </a:r>
            <a:endParaRPr b="0" i="0" sz="2100" u="none" cap="none" strike="noStrike">
              <a:solidFill>
                <a:srgbClr val="000000"/>
              </a:solidFill>
              <a:latin typeface="Trebuchet MS"/>
              <a:ea typeface="Trebuchet MS"/>
              <a:cs typeface="Trebuchet MS"/>
              <a:sym typeface="Trebuchet MS"/>
            </a:endParaRPr>
          </a:p>
        </p:txBody>
      </p:sp>
      <p:sp>
        <p:nvSpPr>
          <p:cNvPr id="1830" name="Google Shape;1830;p59"/>
          <p:cNvSpPr/>
          <p:nvPr/>
        </p:nvSpPr>
        <p:spPr>
          <a:xfrm rot="-3371937">
            <a:off x="2755475" y="4203685"/>
            <a:ext cx="668269" cy="914329"/>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1" name="Google Shape;1831;p59"/>
          <p:cNvSpPr/>
          <p:nvPr/>
        </p:nvSpPr>
        <p:spPr>
          <a:xfrm rot="-3371937">
            <a:off x="7235894" y="5125544"/>
            <a:ext cx="1001168" cy="817073"/>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2" name="Google Shape;1832;p59"/>
          <p:cNvSpPr/>
          <p:nvPr/>
        </p:nvSpPr>
        <p:spPr>
          <a:xfrm rot="-5007908">
            <a:off x="2565981" y="7020277"/>
            <a:ext cx="663955" cy="383533"/>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3" name="Google Shape;1833;p59"/>
          <p:cNvSpPr/>
          <p:nvPr/>
        </p:nvSpPr>
        <p:spPr>
          <a:xfrm rot="-5653472">
            <a:off x="6692128" y="7677210"/>
            <a:ext cx="660929" cy="647856"/>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4" name="Google Shape;1834;p59"/>
          <p:cNvSpPr/>
          <p:nvPr/>
        </p:nvSpPr>
        <p:spPr>
          <a:xfrm rot="-5007908">
            <a:off x="7993815" y="7082991"/>
            <a:ext cx="648867" cy="330123"/>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5" name="Google Shape;1835;p59"/>
          <p:cNvSpPr/>
          <p:nvPr/>
        </p:nvSpPr>
        <p:spPr>
          <a:xfrm rot="-3371937">
            <a:off x="9059764" y="4275428"/>
            <a:ext cx="733378" cy="817073"/>
          </a:xfrm>
          <a:custGeom>
            <a:rect b="b" l="l" r="r" t="t"/>
            <a:pathLst>
              <a:path extrusionOk="0" h="2002021" w="5297765">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pic>
        <p:nvPicPr>
          <p:cNvPr id="992" name="Google Shape;992;p6"/>
          <p:cNvPicPr preferRelativeResize="0"/>
          <p:nvPr/>
        </p:nvPicPr>
        <p:blipFill rotWithShape="1">
          <a:blip r:embed="rId3">
            <a:alphaModFix/>
          </a:blip>
          <a:srcRect b="0" l="0" r="0" t="0"/>
          <a:stretch/>
        </p:blipFill>
        <p:spPr>
          <a:xfrm>
            <a:off x="739892" y="4825914"/>
            <a:ext cx="8107371" cy="2859896"/>
          </a:xfrm>
          <a:prstGeom prst="rect">
            <a:avLst/>
          </a:prstGeom>
          <a:noFill/>
          <a:ln>
            <a:noFill/>
          </a:ln>
        </p:spPr>
      </p:pic>
      <p:sp>
        <p:nvSpPr>
          <p:cNvPr id="993" name="Google Shape;993;p6"/>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개념</a:t>
            </a:r>
            <a:endParaRPr sz="4200"/>
          </a:p>
        </p:txBody>
      </p:sp>
      <p:sp>
        <p:nvSpPr>
          <p:cNvPr id="994" name="Google Shape;994;p6"/>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Collective Communications</a:t>
            </a:r>
            <a:endParaRPr/>
          </a:p>
        </p:txBody>
      </p:sp>
      <p:sp>
        <p:nvSpPr>
          <p:cNvPr id="995" name="Google Shape;995;p6"/>
          <p:cNvSpPr txBox="1"/>
          <p:nvPr/>
        </p:nvSpPr>
        <p:spPr>
          <a:xfrm>
            <a:off x="2358" y="9804602"/>
            <a:ext cx="9141642"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76B900"/>
                </a:solidFill>
                <a:latin typeface="Arial"/>
                <a:ea typeface="Arial"/>
                <a:cs typeface="Arial"/>
                <a:sym typeface="Arial"/>
              </a:rPr>
              <a:t>https://docs.nvidia.com/deeplearning/nccl/user-guide/docs/usage/operations.html</a:t>
            </a:r>
            <a:endParaRPr b="0" i="0" sz="1400" u="none" cap="none" strike="noStrike">
              <a:solidFill>
                <a:srgbClr val="000000"/>
              </a:solidFill>
              <a:latin typeface="Arial"/>
              <a:ea typeface="Arial"/>
              <a:cs typeface="Arial"/>
              <a:sym typeface="Arial"/>
            </a:endParaRPr>
          </a:p>
        </p:txBody>
      </p:sp>
      <p:pic>
        <p:nvPicPr>
          <p:cNvPr id="996" name="Google Shape;996;p6"/>
          <p:cNvPicPr preferRelativeResize="0"/>
          <p:nvPr/>
        </p:nvPicPr>
        <p:blipFill rotWithShape="1">
          <a:blip r:embed="rId4">
            <a:alphaModFix/>
          </a:blip>
          <a:srcRect b="0" l="0" r="0" t="0"/>
          <a:stretch/>
        </p:blipFill>
        <p:spPr>
          <a:xfrm>
            <a:off x="9892626" y="4837447"/>
            <a:ext cx="7671102" cy="2855163"/>
          </a:xfrm>
          <a:prstGeom prst="rect">
            <a:avLst/>
          </a:prstGeom>
          <a:noFill/>
          <a:ln>
            <a:noFill/>
          </a:ln>
        </p:spPr>
      </p:pic>
      <p:sp>
        <p:nvSpPr>
          <p:cNvPr id="997" name="Google Shape;997;p6"/>
          <p:cNvSpPr/>
          <p:nvPr/>
        </p:nvSpPr>
        <p:spPr>
          <a:xfrm rot="7993744">
            <a:off x="7351443" y="4482873"/>
            <a:ext cx="410907" cy="483409"/>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8" name="Google Shape;998;p6"/>
          <p:cNvSpPr/>
          <p:nvPr/>
        </p:nvSpPr>
        <p:spPr>
          <a:xfrm rot="7993744">
            <a:off x="14514242" y="4546824"/>
            <a:ext cx="410907" cy="483409"/>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9" name="Google Shape;999;p6"/>
          <p:cNvSpPr/>
          <p:nvPr/>
        </p:nvSpPr>
        <p:spPr>
          <a:xfrm rot="7993744">
            <a:off x="15208525" y="4595743"/>
            <a:ext cx="410907" cy="483409"/>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00" name="Google Shape;1000;p6"/>
          <p:cNvSpPr/>
          <p:nvPr/>
        </p:nvSpPr>
        <p:spPr>
          <a:xfrm rot="7993744">
            <a:off x="15963543" y="4595743"/>
            <a:ext cx="410907" cy="483409"/>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01" name="Google Shape;1001;p6"/>
          <p:cNvSpPr/>
          <p:nvPr/>
        </p:nvSpPr>
        <p:spPr>
          <a:xfrm rot="7993744">
            <a:off x="16742861" y="4595744"/>
            <a:ext cx="410907" cy="483409"/>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60"/>
          <p:cNvSpPr txBox="1"/>
          <p:nvPr/>
        </p:nvSpPr>
        <p:spPr>
          <a:xfrm>
            <a:off x="830580" y="868681"/>
            <a:ext cx="16626840" cy="984885"/>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Clr>
                <a:schemeClr val="dk2"/>
              </a:buClr>
              <a:buSzPts val="1400"/>
              <a:buFont typeface="Trebuchet MS"/>
              <a:buNone/>
            </a:pPr>
            <a:r>
              <a:rPr b="0" i="0" lang="en-US" sz="4800" u="none" cap="none" strike="noStrike">
                <a:solidFill>
                  <a:schemeClr val="dk2"/>
                </a:solidFill>
                <a:latin typeface="Trebuchet MS"/>
                <a:ea typeface="Trebuchet MS"/>
                <a:cs typeface="Trebuchet MS"/>
                <a:sym typeface="Trebuchet MS"/>
              </a:rPr>
              <a:t>파이프라인과 텐서 병렬화</a:t>
            </a:r>
            <a:endParaRPr b="0" i="0" sz="4800" u="none" cap="none" strike="noStrike">
              <a:solidFill>
                <a:schemeClr val="dk2"/>
              </a:solidFill>
              <a:latin typeface="Trebuchet MS"/>
              <a:ea typeface="Trebuchet MS"/>
              <a:cs typeface="Trebuchet MS"/>
              <a:sym typeface="Trebuchet MS"/>
            </a:endParaRPr>
          </a:p>
        </p:txBody>
      </p:sp>
      <p:sp>
        <p:nvSpPr>
          <p:cNvPr id="1841" name="Google Shape;1841;p60"/>
          <p:cNvSpPr txBox="1"/>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CDCDCD"/>
              </a:buClr>
              <a:buSzPts val="3000"/>
              <a:buFont typeface="Trebuchet MS"/>
              <a:buNone/>
            </a:pPr>
            <a:r>
              <a:rPr b="0" i="0" lang="en-US" sz="3000" u="none" cap="none" strike="noStrike">
                <a:solidFill>
                  <a:srgbClr val="76B900"/>
                </a:solidFill>
                <a:latin typeface="Trebuchet MS"/>
                <a:ea typeface="Trebuchet MS"/>
                <a:cs typeface="Trebuchet MS"/>
                <a:sym typeface="Trebuchet MS"/>
              </a:rPr>
              <a:t>인터리브 병렬화</a:t>
            </a:r>
            <a:endParaRPr b="0" i="0" sz="3000" u="none" cap="none" strike="noStrike">
              <a:solidFill>
                <a:srgbClr val="76B900"/>
              </a:solidFill>
              <a:latin typeface="Trebuchet MS"/>
              <a:ea typeface="Trebuchet MS"/>
              <a:cs typeface="Trebuchet MS"/>
              <a:sym typeface="Trebuchet MS"/>
            </a:endParaRPr>
          </a:p>
        </p:txBody>
      </p:sp>
      <p:cxnSp>
        <p:nvCxnSpPr>
          <p:cNvPr id="1842" name="Google Shape;1842;p60"/>
          <p:cNvCxnSpPr/>
          <p:nvPr/>
        </p:nvCxnSpPr>
        <p:spPr>
          <a:xfrm>
            <a:off x="9102436" y="3075709"/>
            <a:ext cx="19323" cy="6903544"/>
          </a:xfrm>
          <a:prstGeom prst="straightConnector1">
            <a:avLst/>
          </a:prstGeom>
          <a:noFill/>
          <a:ln cap="flat" cmpd="sng" w="12700">
            <a:solidFill>
              <a:schemeClr val="dk2"/>
            </a:solidFill>
            <a:prstDash val="dot"/>
            <a:round/>
            <a:headEnd len="sm" w="sm" type="none"/>
            <a:tailEnd len="sm" w="sm" type="none"/>
          </a:ln>
        </p:spPr>
      </p:cxnSp>
      <p:grpSp>
        <p:nvGrpSpPr>
          <p:cNvPr id="1843" name="Google Shape;1843;p60"/>
          <p:cNvGrpSpPr/>
          <p:nvPr/>
        </p:nvGrpSpPr>
        <p:grpSpPr>
          <a:xfrm>
            <a:off x="2772801" y="4799274"/>
            <a:ext cx="2678298" cy="1479458"/>
            <a:chOff x="1472716" y="4480072"/>
            <a:chExt cx="2678298" cy="1479458"/>
          </a:xfrm>
        </p:grpSpPr>
        <p:sp>
          <p:nvSpPr>
            <p:cNvPr id="1844" name="Google Shape;1844;p60"/>
            <p:cNvSpPr txBox="1"/>
            <p:nvPr/>
          </p:nvSpPr>
          <p:spPr>
            <a:xfrm>
              <a:off x="3106997" y="4885729"/>
              <a:ext cx="184731" cy="2358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Condensed Light"/>
                <a:ea typeface="Roboto Condensed Light"/>
                <a:cs typeface="Roboto Condensed Light"/>
                <a:sym typeface="Roboto Condensed Light"/>
              </a:endParaRPr>
            </a:p>
          </p:txBody>
        </p:sp>
        <p:sp>
          <p:nvSpPr>
            <p:cNvPr id="1845" name="Google Shape;1845;p60"/>
            <p:cNvSpPr txBox="1"/>
            <p:nvPr/>
          </p:nvSpPr>
          <p:spPr>
            <a:xfrm>
              <a:off x="1472716" y="5364359"/>
              <a:ext cx="153371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GPU 2</a:t>
              </a:r>
              <a:endParaRPr b="0" i="0" sz="1400" u="none" cap="none" strike="noStrike">
                <a:solidFill>
                  <a:srgbClr val="000000"/>
                </a:solidFill>
                <a:latin typeface="Arial"/>
                <a:ea typeface="Arial"/>
                <a:cs typeface="Arial"/>
                <a:sym typeface="Arial"/>
              </a:endParaRPr>
            </a:p>
          </p:txBody>
        </p:sp>
        <p:sp>
          <p:nvSpPr>
            <p:cNvPr id="1846" name="Google Shape;1846;p60"/>
            <p:cNvSpPr/>
            <p:nvPr/>
          </p:nvSpPr>
          <p:spPr>
            <a:xfrm>
              <a:off x="3538136" y="4529984"/>
              <a:ext cx="137062" cy="1226631"/>
            </a:xfrm>
            <a:prstGeom prst="cube">
              <a:avLst>
                <a:gd fmla="val 25000" name="adj"/>
              </a:avLst>
            </a:prstGeom>
            <a:solidFill>
              <a:srgbClr val="00634B"/>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sp>
          <p:nvSpPr>
            <p:cNvPr id="1847" name="Google Shape;1847;p60"/>
            <p:cNvSpPr/>
            <p:nvPr/>
          </p:nvSpPr>
          <p:spPr>
            <a:xfrm>
              <a:off x="3784366" y="4750128"/>
              <a:ext cx="146716" cy="847640"/>
            </a:xfrm>
            <a:prstGeom prst="cube">
              <a:avLst>
                <a:gd fmla="val 25000" name="adj"/>
              </a:avLst>
            </a:prstGeom>
            <a:solidFill>
              <a:srgbClr val="00423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sp>
          <p:nvSpPr>
            <p:cNvPr id="1848" name="Google Shape;1848;p60"/>
            <p:cNvSpPr/>
            <p:nvPr/>
          </p:nvSpPr>
          <p:spPr>
            <a:xfrm>
              <a:off x="1472716" y="4480072"/>
              <a:ext cx="2678298" cy="685172"/>
            </a:xfrm>
            <a:prstGeom prst="roundRect">
              <a:avLst>
                <a:gd fmla="val 16667" name="adj"/>
              </a:avLst>
            </a:prstGeom>
            <a:noFill/>
            <a:ln cap="flat" cmpd="sng" w="28575">
              <a:solidFill>
                <a:schemeClr val="l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sp>
          <p:nvSpPr>
            <p:cNvPr id="1849" name="Google Shape;1849;p60"/>
            <p:cNvSpPr/>
            <p:nvPr/>
          </p:nvSpPr>
          <p:spPr>
            <a:xfrm>
              <a:off x="3035728" y="4803946"/>
              <a:ext cx="137786" cy="689202"/>
            </a:xfrm>
            <a:prstGeom prst="cube">
              <a:avLst>
                <a:gd fmla="val 25000" name="adj"/>
              </a:avLst>
            </a:prstGeom>
            <a:solidFill>
              <a:srgbClr val="B3FFED"/>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sp>
          <p:nvSpPr>
            <p:cNvPr id="1850" name="Google Shape;1850;p60"/>
            <p:cNvSpPr/>
            <p:nvPr/>
          </p:nvSpPr>
          <p:spPr>
            <a:xfrm>
              <a:off x="3281958" y="4665313"/>
              <a:ext cx="137786" cy="966468"/>
            </a:xfrm>
            <a:prstGeom prst="cube">
              <a:avLst>
                <a:gd fmla="val 25000" name="adj"/>
              </a:avLst>
            </a:prstGeom>
            <a:solidFill>
              <a:srgbClr val="68FED9"/>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sp>
          <p:nvSpPr>
            <p:cNvPr id="1851" name="Google Shape;1851;p60"/>
            <p:cNvSpPr txBox="1"/>
            <p:nvPr/>
          </p:nvSpPr>
          <p:spPr>
            <a:xfrm>
              <a:off x="1695513" y="4595913"/>
              <a:ext cx="15932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GPU 1</a:t>
              </a:r>
              <a:endParaRPr b="0" i="0" sz="1400" u="none" cap="none" strike="noStrike">
                <a:solidFill>
                  <a:srgbClr val="000000"/>
                </a:solidFill>
                <a:latin typeface="Arial"/>
                <a:ea typeface="Arial"/>
                <a:cs typeface="Arial"/>
                <a:sym typeface="Arial"/>
              </a:endParaRPr>
            </a:p>
          </p:txBody>
        </p:sp>
        <p:sp>
          <p:nvSpPr>
            <p:cNvPr id="1852" name="Google Shape;1852;p60"/>
            <p:cNvSpPr/>
            <p:nvPr/>
          </p:nvSpPr>
          <p:spPr>
            <a:xfrm>
              <a:off x="1472716" y="5276821"/>
              <a:ext cx="2678298" cy="682709"/>
            </a:xfrm>
            <a:prstGeom prst="roundRect">
              <a:avLst>
                <a:gd fmla="val 16667" name="adj"/>
              </a:avLst>
            </a:prstGeom>
            <a:noFill/>
            <a:ln cap="flat" cmpd="sng" w="28575">
              <a:solidFill>
                <a:schemeClr val="l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grpSp>
      <p:sp>
        <p:nvSpPr>
          <p:cNvPr id="1853" name="Google Shape;1853;p60"/>
          <p:cNvSpPr/>
          <p:nvPr/>
        </p:nvSpPr>
        <p:spPr>
          <a:xfrm>
            <a:off x="2548987" y="3634213"/>
            <a:ext cx="3573651" cy="578882"/>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Roboto"/>
                <a:ea typeface="Roboto"/>
                <a:cs typeface="Roboto"/>
                <a:sym typeface="Roboto"/>
              </a:rPr>
              <a:t>텐서 병렬화</a:t>
            </a:r>
            <a:endParaRPr b="1" i="0" sz="2800" u="none" cap="none" strike="noStrike">
              <a:solidFill>
                <a:srgbClr val="000000"/>
              </a:solidFill>
              <a:latin typeface="Roboto"/>
              <a:ea typeface="Roboto"/>
              <a:cs typeface="Roboto"/>
              <a:sym typeface="Roboto"/>
            </a:endParaRPr>
          </a:p>
        </p:txBody>
      </p:sp>
      <p:sp>
        <p:nvSpPr>
          <p:cNvPr id="1854" name="Google Shape;1854;p60"/>
          <p:cNvSpPr txBox="1"/>
          <p:nvPr/>
        </p:nvSpPr>
        <p:spPr>
          <a:xfrm>
            <a:off x="550750" y="7246100"/>
            <a:ext cx="8202508" cy="165787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5E5E5E"/>
                </a:solidFill>
                <a:latin typeface="Trebuchet MS"/>
                <a:ea typeface="Trebuchet MS"/>
                <a:cs typeface="Trebuchet MS"/>
                <a:sym typeface="Trebuchet MS"/>
              </a:rPr>
              <a:t>여러 GPU에 걸쳐 텐서를 분할하여 쪼개진 텐서를 GPU가 각각 계산합니다</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5E5E5E"/>
                </a:solidFill>
                <a:latin typeface="Trebuchet MS"/>
                <a:ea typeface="Trebuchet MS"/>
                <a:cs typeface="Trebuchet MS"/>
                <a:sym typeface="Trebuchet MS"/>
              </a:rPr>
              <a:t>과제: 통신 집약적</a:t>
            </a:r>
            <a:endParaRPr b="0" i="0" sz="2000" u="none" cap="none" strike="noStrike">
              <a:solidFill>
                <a:srgbClr val="5E5E5E"/>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5E5E5E"/>
                </a:solidFill>
                <a:latin typeface="Trebuchet MS"/>
                <a:ea typeface="Trebuchet MS"/>
                <a:cs typeface="Trebuchet MS"/>
                <a:sym typeface="Trebuchet MS"/>
              </a:rPr>
              <a:t>NVSwitch를 사용하여 서버 내에서 뛰어난 성능 제공</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5E5E5E"/>
                </a:solidFill>
                <a:latin typeface="Trebuchet MS"/>
                <a:ea typeface="Trebuchet MS"/>
                <a:cs typeface="Trebuchet MS"/>
                <a:sym typeface="Trebuchet MS"/>
              </a:rPr>
              <a:t>제한사항: 제한된 수의 모델 아키텍처 | GPT-3 및 T5</a:t>
            </a:r>
            <a:endParaRPr b="1" i="0" sz="2000" u="none" cap="none" strike="noStrike">
              <a:solidFill>
                <a:srgbClr val="5E5E5E"/>
              </a:solidFill>
              <a:latin typeface="Roboto"/>
              <a:ea typeface="Roboto"/>
              <a:cs typeface="Roboto"/>
              <a:sym typeface="Roboto"/>
            </a:endParaRPr>
          </a:p>
        </p:txBody>
      </p:sp>
      <p:grpSp>
        <p:nvGrpSpPr>
          <p:cNvPr id="1855" name="Google Shape;1855;p60"/>
          <p:cNvGrpSpPr/>
          <p:nvPr/>
        </p:nvGrpSpPr>
        <p:grpSpPr>
          <a:xfrm>
            <a:off x="12037393" y="3665715"/>
            <a:ext cx="3848631" cy="3580385"/>
            <a:chOff x="6706873" y="1568890"/>
            <a:chExt cx="3848631" cy="3580385"/>
          </a:xfrm>
        </p:grpSpPr>
        <p:sp>
          <p:nvSpPr>
            <p:cNvPr id="1856" name="Google Shape;1856;p60"/>
            <p:cNvSpPr/>
            <p:nvPr/>
          </p:nvSpPr>
          <p:spPr>
            <a:xfrm>
              <a:off x="8713295" y="2520808"/>
              <a:ext cx="1534724" cy="1821186"/>
            </a:xfrm>
            <a:prstGeom prst="roundRect">
              <a:avLst>
                <a:gd fmla="val 16667" name="adj"/>
              </a:avLst>
            </a:prstGeom>
            <a:noFill/>
            <a:ln cap="flat" cmpd="sng" w="28575">
              <a:solidFill>
                <a:schemeClr val="l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sp>
          <p:nvSpPr>
            <p:cNvPr id="1857" name="Google Shape;1857;p60"/>
            <p:cNvSpPr txBox="1"/>
            <p:nvPr/>
          </p:nvSpPr>
          <p:spPr>
            <a:xfrm>
              <a:off x="8712417" y="3845762"/>
              <a:ext cx="153371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GPU 2</a:t>
              </a:r>
              <a:endParaRPr b="0" i="0" sz="1400" u="none" cap="none" strike="noStrike">
                <a:solidFill>
                  <a:srgbClr val="000000"/>
                </a:solidFill>
                <a:latin typeface="Arial"/>
                <a:ea typeface="Arial"/>
                <a:cs typeface="Arial"/>
                <a:sym typeface="Arial"/>
              </a:endParaRPr>
            </a:p>
          </p:txBody>
        </p:sp>
        <p:sp>
          <p:nvSpPr>
            <p:cNvPr id="1858" name="Google Shape;1858;p60"/>
            <p:cNvSpPr/>
            <p:nvPr/>
          </p:nvSpPr>
          <p:spPr>
            <a:xfrm>
              <a:off x="9320617" y="2641383"/>
              <a:ext cx="137062" cy="1226631"/>
            </a:xfrm>
            <a:prstGeom prst="cube">
              <a:avLst>
                <a:gd fmla="val 25000" name="adj"/>
              </a:avLst>
            </a:prstGeom>
            <a:solidFill>
              <a:srgbClr val="00634B"/>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sp>
          <p:nvSpPr>
            <p:cNvPr id="1859" name="Google Shape;1859;p60"/>
            <p:cNvSpPr/>
            <p:nvPr/>
          </p:nvSpPr>
          <p:spPr>
            <a:xfrm>
              <a:off x="9566847" y="2848738"/>
              <a:ext cx="146716" cy="847640"/>
            </a:xfrm>
            <a:prstGeom prst="cube">
              <a:avLst>
                <a:gd fmla="val 25000" name="adj"/>
              </a:avLst>
            </a:prstGeom>
            <a:solidFill>
              <a:srgbClr val="00423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sp>
          <p:nvSpPr>
            <p:cNvPr id="1860" name="Google Shape;1860;p60"/>
            <p:cNvSpPr/>
            <p:nvPr/>
          </p:nvSpPr>
          <p:spPr>
            <a:xfrm>
              <a:off x="7003424" y="2520808"/>
              <a:ext cx="1534724" cy="1821188"/>
            </a:xfrm>
            <a:prstGeom prst="roundRect">
              <a:avLst>
                <a:gd fmla="val 16667" name="adj"/>
              </a:avLst>
            </a:prstGeom>
            <a:noFill/>
            <a:ln cap="flat" cmpd="sng" w="28575">
              <a:solidFill>
                <a:schemeClr val="l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sp>
          <p:nvSpPr>
            <p:cNvPr id="1861" name="Google Shape;1861;p60"/>
            <p:cNvSpPr/>
            <p:nvPr/>
          </p:nvSpPr>
          <p:spPr>
            <a:xfrm>
              <a:off x="7483674" y="2914911"/>
              <a:ext cx="137786" cy="689202"/>
            </a:xfrm>
            <a:prstGeom prst="cube">
              <a:avLst>
                <a:gd fmla="val 25000" name="adj"/>
              </a:avLst>
            </a:prstGeom>
            <a:solidFill>
              <a:srgbClr val="B3FFED"/>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sp>
          <p:nvSpPr>
            <p:cNvPr id="1862" name="Google Shape;1862;p60"/>
            <p:cNvSpPr/>
            <p:nvPr/>
          </p:nvSpPr>
          <p:spPr>
            <a:xfrm>
              <a:off x="7729904" y="2776278"/>
              <a:ext cx="137786" cy="966468"/>
            </a:xfrm>
            <a:prstGeom prst="cube">
              <a:avLst>
                <a:gd fmla="val 25000" name="adj"/>
              </a:avLst>
            </a:prstGeom>
            <a:solidFill>
              <a:srgbClr val="68FED9"/>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grpSp>
          <p:nvGrpSpPr>
            <p:cNvPr id="1863" name="Google Shape;1863;p60"/>
            <p:cNvGrpSpPr/>
            <p:nvPr/>
          </p:nvGrpSpPr>
          <p:grpSpPr>
            <a:xfrm>
              <a:off x="8168103" y="3073948"/>
              <a:ext cx="914402" cy="386136"/>
              <a:chOff x="4440494" y="2512005"/>
              <a:chExt cx="1213168" cy="386136"/>
            </a:xfrm>
          </p:grpSpPr>
          <p:sp>
            <p:nvSpPr>
              <p:cNvPr id="1864" name="Google Shape;1864;p60"/>
              <p:cNvSpPr/>
              <p:nvPr/>
            </p:nvSpPr>
            <p:spPr>
              <a:xfrm>
                <a:off x="4456397" y="2512005"/>
                <a:ext cx="1197265" cy="132558"/>
              </a:xfrm>
              <a:prstGeom prst="rightArrow">
                <a:avLst>
                  <a:gd fmla="val 50000" name="adj1"/>
                  <a:gd fmla="val 50000" name="adj2"/>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sp>
            <p:nvSpPr>
              <p:cNvPr id="1865" name="Google Shape;1865;p60"/>
              <p:cNvSpPr/>
              <p:nvPr/>
            </p:nvSpPr>
            <p:spPr>
              <a:xfrm rot="10800000">
                <a:off x="4440494" y="2765583"/>
                <a:ext cx="1197265" cy="132558"/>
              </a:xfrm>
              <a:prstGeom prst="rightArrow">
                <a:avLst>
                  <a:gd fmla="val 50000" name="adj1"/>
                  <a:gd fmla="val 50000" name="adj2"/>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Condensed Light"/>
                  <a:ea typeface="Roboto Condensed Light"/>
                  <a:cs typeface="Roboto Condensed Light"/>
                  <a:sym typeface="Roboto Condensed Light"/>
                </a:endParaRPr>
              </a:p>
            </p:txBody>
          </p:sp>
        </p:grpSp>
        <p:sp>
          <p:nvSpPr>
            <p:cNvPr id="1866" name="Google Shape;1866;p60"/>
            <p:cNvSpPr txBox="1"/>
            <p:nvPr/>
          </p:nvSpPr>
          <p:spPr>
            <a:xfrm>
              <a:off x="7249665" y="3845762"/>
              <a:ext cx="15932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GPU 1</a:t>
              </a:r>
              <a:endParaRPr b="0" i="0" sz="1400" u="none" cap="none" strike="noStrike">
                <a:solidFill>
                  <a:srgbClr val="000000"/>
                </a:solidFill>
                <a:latin typeface="Arial"/>
                <a:ea typeface="Arial"/>
                <a:cs typeface="Arial"/>
                <a:sym typeface="Arial"/>
              </a:endParaRPr>
            </a:p>
          </p:txBody>
        </p:sp>
        <p:sp>
          <p:nvSpPr>
            <p:cNvPr id="1867" name="Google Shape;1867;p60"/>
            <p:cNvSpPr/>
            <p:nvPr/>
          </p:nvSpPr>
          <p:spPr>
            <a:xfrm>
              <a:off x="6706873" y="1568890"/>
              <a:ext cx="3573651" cy="578882"/>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Roboto"/>
                  <a:ea typeface="Roboto"/>
                  <a:cs typeface="Roboto"/>
                  <a:sym typeface="Roboto"/>
                </a:rPr>
                <a:t>파이프라인 병렬화</a:t>
              </a:r>
              <a:endParaRPr b="1" i="0" sz="2800" u="none" cap="none" strike="noStrike">
                <a:solidFill>
                  <a:srgbClr val="000000"/>
                </a:solidFill>
                <a:latin typeface="Roboto"/>
                <a:ea typeface="Roboto"/>
                <a:cs typeface="Roboto"/>
                <a:sym typeface="Roboto"/>
              </a:endParaRPr>
            </a:p>
          </p:txBody>
        </p:sp>
        <p:sp>
          <p:nvSpPr>
            <p:cNvPr id="1868" name="Google Shape;1868;p60"/>
            <p:cNvSpPr txBox="1"/>
            <p:nvPr/>
          </p:nvSpPr>
          <p:spPr>
            <a:xfrm>
              <a:off x="6706873" y="4749165"/>
              <a:ext cx="384863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5E5E5E"/>
                </a:solidFill>
                <a:latin typeface="Roboto"/>
                <a:ea typeface="Roboto"/>
                <a:cs typeface="Roboto"/>
                <a:sym typeface="Roboto"/>
              </a:endParaRPr>
            </a:p>
          </p:txBody>
        </p:sp>
      </p:grpSp>
      <p:sp>
        <p:nvSpPr>
          <p:cNvPr id="1869" name="Google Shape;1869;p60"/>
          <p:cNvSpPr txBox="1"/>
          <p:nvPr/>
        </p:nvSpPr>
        <p:spPr>
          <a:xfrm>
            <a:off x="9470937" y="7289793"/>
            <a:ext cx="8539972" cy="17388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2000"/>
              <a:buFont typeface="Arial"/>
              <a:buChar char="•"/>
            </a:pPr>
            <a:r>
              <a:rPr b="0" i="0" lang="en-US" sz="2000" u="none" cap="none" strike="noStrike">
                <a:solidFill>
                  <a:srgbClr val="5E5E5E"/>
                </a:solidFill>
                <a:latin typeface="Arial"/>
                <a:ea typeface="Arial"/>
                <a:cs typeface="Arial"/>
                <a:sym typeface="Arial"/>
              </a:rPr>
              <a:t>레이어 0,1,2와 레이어 3,4,5가 서로 다른 GPU에 있도록 여러 GPU에 걸쳐 연속된 레이어 그룹을 분할합니다</a:t>
            </a:r>
            <a:endParaRPr b="0" i="0" sz="1400" u="none" cap="none" strike="noStrike">
              <a:solidFill>
                <a:srgbClr val="000000"/>
              </a:solidFill>
              <a:latin typeface="Arial"/>
              <a:ea typeface="Arial"/>
              <a:cs typeface="Arial"/>
              <a:sym typeface="Arial"/>
            </a:endParaRPr>
          </a:p>
          <a:p>
            <a:pPr indent="-342900" lvl="0" marL="342900" marR="0" rtl="0" algn="l">
              <a:lnSpc>
                <a:spcPct val="107000"/>
              </a:lnSpc>
              <a:spcBef>
                <a:spcPts val="0"/>
              </a:spcBef>
              <a:spcAft>
                <a:spcPts val="0"/>
              </a:spcAft>
              <a:buClr>
                <a:srgbClr val="000000"/>
              </a:buClr>
              <a:buSzPts val="2000"/>
              <a:buFont typeface="Arial"/>
              <a:buChar char="•"/>
            </a:pPr>
            <a:r>
              <a:rPr b="0" i="0" lang="en-US" sz="2000" u="none" cap="none" strike="noStrike">
                <a:solidFill>
                  <a:srgbClr val="5E5E5E"/>
                </a:solidFill>
                <a:latin typeface="Arial"/>
                <a:ea typeface="Arial"/>
                <a:cs typeface="Arial"/>
                <a:sym typeface="Arial"/>
              </a:rPr>
              <a:t>InfiniBand에 비해 저렴한 비용으로 GPU 활용률 극대화</a:t>
            </a:r>
            <a:endParaRPr b="0" i="0" sz="1400" u="none" cap="none" strike="noStrike">
              <a:solidFill>
                <a:srgbClr val="000000"/>
              </a:solidFill>
              <a:latin typeface="Arial"/>
              <a:ea typeface="Arial"/>
              <a:cs typeface="Arial"/>
              <a:sym typeface="Arial"/>
            </a:endParaRPr>
          </a:p>
          <a:p>
            <a:pPr indent="-342900" lvl="0" marL="342900" marR="0" rtl="0" algn="l">
              <a:lnSpc>
                <a:spcPct val="107000"/>
              </a:lnSpc>
              <a:spcBef>
                <a:spcPts val="0"/>
              </a:spcBef>
              <a:spcAft>
                <a:spcPts val="0"/>
              </a:spcAft>
              <a:buClr>
                <a:srgbClr val="000000"/>
              </a:buClr>
              <a:buSzPts val="2000"/>
              <a:buFont typeface="Arial"/>
              <a:buChar char="•"/>
            </a:pPr>
            <a:r>
              <a:rPr b="0" i="0" lang="en-US" sz="2000" u="none" cap="none" strike="noStrike">
                <a:solidFill>
                  <a:srgbClr val="5E5E5E"/>
                </a:solidFill>
                <a:latin typeface="Arial"/>
                <a:ea typeface="Arial"/>
                <a:cs typeface="Arial"/>
                <a:sym typeface="Arial"/>
              </a:rPr>
              <a:t>더 큰 배치 사이즈에서 우수한 성능(파이프라인 지연 상환됨)</a:t>
            </a:r>
            <a:endParaRPr b="0" i="0" sz="1400" u="none" cap="none" strike="noStrike">
              <a:solidFill>
                <a:srgbClr val="000000"/>
              </a:solidFill>
              <a:latin typeface="Arial"/>
              <a:ea typeface="Arial"/>
              <a:cs typeface="Arial"/>
              <a:sym typeface="Arial"/>
            </a:endParaRPr>
          </a:p>
          <a:p>
            <a:pPr indent="-342900" lvl="0" marL="342900" marR="0" rtl="0" algn="l">
              <a:lnSpc>
                <a:spcPct val="107000"/>
              </a:lnSpc>
              <a:spcBef>
                <a:spcPts val="0"/>
              </a:spcBef>
              <a:spcAft>
                <a:spcPts val="0"/>
              </a:spcAft>
              <a:buClr>
                <a:srgbClr val="000000"/>
              </a:buClr>
              <a:buSzPts val="2000"/>
              <a:buFont typeface="Arial"/>
              <a:buChar char="•"/>
            </a:pPr>
            <a:r>
              <a:rPr b="0" i="0" lang="en-US" sz="2000" u="none" cap="none" strike="noStrike">
                <a:solidFill>
                  <a:srgbClr val="5E5E5E"/>
                </a:solidFill>
                <a:latin typeface="Arial"/>
                <a:ea typeface="Arial"/>
                <a:cs typeface="Arial"/>
                <a:sym typeface="Arial"/>
              </a:rPr>
              <a:t>예외/제한: 파이프라인 병렬화를 위한 인터리브 스케줄링 없음</a:t>
            </a:r>
            <a:endParaRPr b="0" i="0" sz="2000" u="none" cap="none" strike="noStrike">
              <a:solidFill>
                <a:srgbClr val="5E5E5E"/>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4" name="Shape 1874"/>
        <p:cNvGrpSpPr/>
        <p:nvPr/>
      </p:nvGrpSpPr>
      <p:grpSpPr>
        <a:xfrm>
          <a:off x="0" y="0"/>
          <a:ext cx="0" cy="0"/>
          <a:chOff x="0" y="0"/>
          <a:chExt cx="0" cy="0"/>
        </a:xfrm>
      </p:grpSpPr>
      <p:sp>
        <p:nvSpPr>
          <p:cNvPr id="1875" name="Google Shape;1875;p61"/>
          <p:cNvSpPr txBox="1"/>
          <p:nvPr>
            <p:ph type="title"/>
          </p:nvPr>
        </p:nvSpPr>
        <p:spPr>
          <a:xfrm>
            <a:off x="564881" y="-23"/>
            <a:ext cx="7488000" cy="1030800"/>
          </a:xfrm>
          <a:prstGeom prst="rect">
            <a:avLst/>
          </a:prstGeom>
          <a:noFill/>
          <a:ln>
            <a:noFill/>
          </a:ln>
        </p:spPr>
        <p:txBody>
          <a:bodyPr anchorCtr="0" anchor="b" bIns="68550" lIns="137150" spcFirstLastPara="1" rIns="137150" wrap="square" tIns="68550">
            <a:noAutofit/>
          </a:bodyPr>
          <a:lstStyle/>
          <a:p>
            <a:pPr indent="0" lvl="0" marL="0" rtl="0" algn="l">
              <a:lnSpc>
                <a:spcPct val="90000"/>
              </a:lnSpc>
              <a:spcBef>
                <a:spcPts val="0"/>
              </a:spcBef>
              <a:spcAft>
                <a:spcPts val="0"/>
              </a:spcAft>
              <a:buClr>
                <a:schemeClr val="dk2"/>
              </a:buClr>
              <a:buSzPts val="2400"/>
              <a:buFont typeface="Arial"/>
              <a:buNone/>
            </a:pPr>
            <a:r>
              <a:rPr lang="en-US" sz="4000">
                <a:latin typeface="Arial"/>
                <a:ea typeface="Arial"/>
                <a:cs typeface="Arial"/>
                <a:sym typeface="Arial"/>
              </a:rPr>
              <a:t>파이프라인 병렬화</a:t>
            </a:r>
            <a:endParaRPr b="0" sz="4000">
              <a:latin typeface="Arial"/>
              <a:ea typeface="Arial"/>
              <a:cs typeface="Arial"/>
              <a:sym typeface="Arial"/>
            </a:endParaRPr>
          </a:p>
        </p:txBody>
      </p:sp>
      <p:sp>
        <p:nvSpPr>
          <p:cNvPr id="1876" name="Google Shape;1876;p61"/>
          <p:cNvSpPr txBox="1"/>
          <p:nvPr>
            <p:ph idx="2" type="body"/>
          </p:nvPr>
        </p:nvSpPr>
        <p:spPr>
          <a:xfrm>
            <a:off x="564917" y="916333"/>
            <a:ext cx="8542200" cy="512400"/>
          </a:xfrm>
          <a:prstGeom prst="rect">
            <a:avLst/>
          </a:prstGeom>
          <a:noFill/>
          <a:ln>
            <a:noFill/>
          </a:ln>
        </p:spPr>
        <p:txBody>
          <a:bodyPr anchorCtr="0" anchor="t" bIns="68550" lIns="137150" spcFirstLastPara="1" rIns="137150" wrap="square" tIns="68550">
            <a:noAutofit/>
          </a:bodyPr>
          <a:lstStyle/>
          <a:p>
            <a:pPr indent="0" lvl="0" marL="0" rtl="0" algn="l">
              <a:lnSpc>
                <a:spcPct val="90000"/>
              </a:lnSpc>
              <a:spcBef>
                <a:spcPts val="0"/>
              </a:spcBef>
              <a:spcAft>
                <a:spcPts val="0"/>
              </a:spcAft>
              <a:buClr>
                <a:schemeClr val="dk1"/>
              </a:buClr>
              <a:buSzPts val="3000"/>
              <a:buFont typeface="Trebuchet MS"/>
              <a:buNone/>
            </a:pPr>
            <a:r>
              <a:rPr b="1" lang="en-US" sz="2200"/>
              <a:t>가치: 규모에 맞는 힉습 모델에 대한 보완적 접근법</a:t>
            </a:r>
            <a:endParaRPr sz="2200"/>
          </a:p>
        </p:txBody>
      </p:sp>
      <p:cxnSp>
        <p:nvCxnSpPr>
          <p:cNvPr id="1877" name="Google Shape;1877;p61"/>
          <p:cNvCxnSpPr/>
          <p:nvPr/>
        </p:nvCxnSpPr>
        <p:spPr>
          <a:xfrm flipH="1">
            <a:off x="9107033" y="447708"/>
            <a:ext cx="10800" cy="9164400"/>
          </a:xfrm>
          <a:prstGeom prst="straightConnector1">
            <a:avLst/>
          </a:prstGeom>
          <a:noFill/>
          <a:ln cap="flat" cmpd="sng" w="12700">
            <a:solidFill>
              <a:schemeClr val="dk2"/>
            </a:solidFill>
            <a:prstDash val="dot"/>
            <a:round/>
            <a:headEnd len="sm" w="sm" type="none"/>
            <a:tailEnd len="sm" w="sm" type="none"/>
          </a:ln>
        </p:spPr>
      </p:cxnSp>
      <p:sp>
        <p:nvSpPr>
          <p:cNvPr id="1878" name="Google Shape;1878;p61"/>
          <p:cNvSpPr txBox="1"/>
          <p:nvPr>
            <p:ph idx="1" type="body"/>
          </p:nvPr>
        </p:nvSpPr>
        <p:spPr>
          <a:xfrm>
            <a:off x="564900" y="1428850"/>
            <a:ext cx="8396400" cy="7776000"/>
          </a:xfrm>
          <a:prstGeom prst="rect">
            <a:avLst/>
          </a:prstGeom>
          <a:noFill/>
          <a:ln>
            <a:noFill/>
          </a:ln>
        </p:spPr>
        <p:txBody>
          <a:bodyPr anchorCtr="0" anchor="t" bIns="76150" lIns="152400" spcFirstLastPara="1" rIns="152400" wrap="square" tIns="76150">
            <a:noAutofit/>
          </a:bodyPr>
          <a:lstStyle/>
          <a:p>
            <a:pPr indent="0" lvl="0" marL="0" rtl="0" algn="l">
              <a:lnSpc>
                <a:spcPct val="100000"/>
              </a:lnSpc>
              <a:spcBef>
                <a:spcPts val="0"/>
              </a:spcBef>
              <a:spcAft>
                <a:spcPts val="0"/>
              </a:spcAft>
              <a:buSzPts val="2000"/>
              <a:buNone/>
            </a:pPr>
            <a:r>
              <a:rPr b="1" lang="en-US" sz="2000">
                <a:solidFill>
                  <a:srgbClr val="5E5E5E"/>
                </a:solidFill>
              </a:rPr>
              <a:t>목표: InfiniBand보다 GPU 활용률 극대</a:t>
            </a:r>
            <a:endParaRPr b="1" sz="2000">
              <a:solidFill>
                <a:srgbClr val="5E5E5E"/>
              </a:solidFill>
            </a:endParaRPr>
          </a:p>
          <a:p>
            <a:pPr indent="0" lvl="0" marL="0" rtl="0" algn="l">
              <a:lnSpc>
                <a:spcPct val="100000"/>
              </a:lnSpc>
              <a:spcBef>
                <a:spcPts val="0"/>
              </a:spcBef>
              <a:spcAft>
                <a:spcPts val="0"/>
              </a:spcAft>
              <a:buSzPts val="2000"/>
              <a:buNone/>
            </a:pPr>
            <a:r>
              <a:t/>
            </a:r>
            <a:endParaRPr b="1">
              <a:solidFill>
                <a:srgbClr val="5E5E5E"/>
              </a:solidFill>
            </a:endParaRPr>
          </a:p>
          <a:p>
            <a:pPr indent="0" lvl="0" marL="0" rtl="0" algn="l">
              <a:lnSpc>
                <a:spcPct val="100000"/>
              </a:lnSpc>
              <a:spcBef>
                <a:spcPts val="0"/>
              </a:spcBef>
              <a:spcAft>
                <a:spcPts val="0"/>
              </a:spcAft>
              <a:buSzPts val="2000"/>
              <a:buNone/>
            </a:pPr>
            <a:r>
              <a:rPr b="1" lang="en-US" sz="2000">
                <a:solidFill>
                  <a:srgbClr val="5E5E5E"/>
                </a:solidFill>
              </a:rPr>
              <a:t>기능</a:t>
            </a:r>
            <a:r>
              <a:rPr lang="en-US" sz="2000">
                <a:solidFill>
                  <a:srgbClr val="5E5E5E"/>
                </a:solidFill>
              </a:rPr>
              <a:t>: </a:t>
            </a:r>
            <a:endParaRPr/>
          </a:p>
          <a:p>
            <a:pPr indent="-406400" lvl="0" marL="762000" rtl="0" algn="l">
              <a:lnSpc>
                <a:spcPct val="115000"/>
              </a:lnSpc>
              <a:spcBef>
                <a:spcPts val="0"/>
              </a:spcBef>
              <a:spcAft>
                <a:spcPts val="0"/>
              </a:spcAft>
              <a:buClr>
                <a:srgbClr val="5E5E5E"/>
              </a:buClr>
              <a:buSzPts val="2000"/>
              <a:buFont typeface="Arial"/>
              <a:buChar char="●"/>
            </a:pPr>
            <a:r>
              <a:rPr b="0" i="0" lang="en-US">
                <a:solidFill>
                  <a:srgbClr val="000000"/>
                </a:solidFill>
                <a:latin typeface="Arial"/>
                <a:ea typeface="Arial"/>
                <a:cs typeface="Arial"/>
                <a:sym typeface="Arial"/>
              </a:rPr>
              <a:t>파이프라인(계층간) 병렬화</a:t>
            </a:r>
            <a:endParaRPr>
              <a:solidFill>
                <a:srgbClr val="5E5E5E"/>
              </a:solidFill>
            </a:endParaRPr>
          </a:p>
          <a:p>
            <a:pPr indent="-584200" lvl="1" marL="1828800" rtl="0" algn="l">
              <a:lnSpc>
                <a:spcPct val="115000"/>
              </a:lnSpc>
              <a:spcBef>
                <a:spcPts val="0"/>
              </a:spcBef>
              <a:spcAft>
                <a:spcPts val="0"/>
              </a:spcAft>
              <a:buClr>
                <a:srgbClr val="5E5E5E"/>
              </a:buClr>
              <a:buSzPts val="2000"/>
              <a:buFont typeface="Arial"/>
              <a:buChar char="○"/>
            </a:pPr>
            <a:r>
              <a:rPr lang="en-US">
                <a:solidFill>
                  <a:srgbClr val="5E5E5E"/>
                </a:solidFill>
              </a:rPr>
              <a:t>여러 GPU에 걸쳐 연속된 레이어 집합 분할</a:t>
            </a:r>
            <a:endParaRPr>
              <a:solidFill>
                <a:srgbClr val="5E5E5E"/>
              </a:solidFill>
            </a:endParaRPr>
          </a:p>
          <a:p>
            <a:pPr indent="-584200" lvl="1" marL="1828800" rtl="0" algn="l">
              <a:lnSpc>
                <a:spcPct val="115000"/>
              </a:lnSpc>
              <a:spcBef>
                <a:spcPts val="0"/>
              </a:spcBef>
              <a:spcAft>
                <a:spcPts val="0"/>
              </a:spcAft>
              <a:buClr>
                <a:srgbClr val="5E5E5E"/>
              </a:buClr>
              <a:buSzPts val="2000"/>
              <a:buFont typeface="Arial"/>
              <a:buChar char="○"/>
            </a:pPr>
            <a:r>
              <a:rPr lang="en-US">
                <a:solidFill>
                  <a:srgbClr val="5E5E5E"/>
                </a:solidFill>
              </a:rPr>
              <a:t>레이어 0,1,2 및 레이어 3,4,5가 서로 다른 GPU에 있음</a:t>
            </a:r>
            <a:endParaRPr>
              <a:solidFill>
                <a:srgbClr val="5E5E5E"/>
              </a:solidFill>
            </a:endParaRPr>
          </a:p>
          <a:p>
            <a:pPr indent="0" lvl="0" marL="0" rtl="0" algn="l">
              <a:lnSpc>
                <a:spcPct val="115000"/>
              </a:lnSpc>
              <a:spcBef>
                <a:spcPts val="0"/>
              </a:spcBef>
              <a:spcAft>
                <a:spcPts val="0"/>
              </a:spcAft>
              <a:buSzPts val="2000"/>
              <a:buNone/>
            </a:pPr>
            <a:r>
              <a:t/>
            </a:r>
            <a:endParaRPr sz="1800">
              <a:solidFill>
                <a:srgbClr val="5E5E5E"/>
              </a:solidFill>
            </a:endParaRPr>
          </a:p>
          <a:p>
            <a:pPr indent="0" lvl="0" marL="0" rtl="0" algn="l">
              <a:lnSpc>
                <a:spcPct val="115000"/>
              </a:lnSpc>
              <a:spcBef>
                <a:spcPts val="0"/>
              </a:spcBef>
              <a:spcAft>
                <a:spcPts val="0"/>
              </a:spcAft>
              <a:buSzPts val="2000"/>
              <a:buNone/>
            </a:pPr>
            <a:r>
              <a:t/>
            </a:r>
            <a:endParaRPr sz="1800">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rPr b="1" lang="en-US" sz="2000">
                <a:solidFill>
                  <a:srgbClr val="5E5E5E"/>
                </a:solidFill>
              </a:rPr>
              <a:t>예외/제약 조건: </a:t>
            </a:r>
            <a:endParaRPr/>
          </a:p>
          <a:p>
            <a:pPr indent="-406400" lvl="0" marL="762000" rtl="0" algn="l">
              <a:lnSpc>
                <a:spcPct val="100000"/>
              </a:lnSpc>
              <a:spcBef>
                <a:spcPts val="0"/>
              </a:spcBef>
              <a:spcAft>
                <a:spcPts val="0"/>
              </a:spcAft>
              <a:buClr>
                <a:srgbClr val="5E5E5E"/>
              </a:buClr>
              <a:buSzPts val="2000"/>
              <a:buFont typeface="Trebuchet MS"/>
              <a:buChar char="●"/>
            </a:pPr>
            <a:r>
              <a:rPr lang="en-US">
                <a:solidFill>
                  <a:srgbClr val="5E5E5E"/>
                </a:solidFill>
              </a:rPr>
              <a:t>파이프라인 병렬 처리를 위한 인터리브 스케줄링 없음</a:t>
            </a:r>
            <a:endParaRPr sz="2000">
              <a:solidFill>
                <a:schemeClr val="dk2"/>
              </a:solidFill>
            </a:endParaRPr>
          </a:p>
        </p:txBody>
      </p:sp>
      <p:pic>
        <p:nvPicPr>
          <p:cNvPr id="1879" name="Google Shape;1879;p61"/>
          <p:cNvPicPr preferRelativeResize="0"/>
          <p:nvPr/>
        </p:nvPicPr>
        <p:blipFill rotWithShape="1">
          <a:blip r:embed="rId3">
            <a:alphaModFix/>
          </a:blip>
          <a:srcRect b="0" l="0" r="0" t="0"/>
          <a:stretch/>
        </p:blipFill>
        <p:spPr>
          <a:xfrm>
            <a:off x="578885" y="3764900"/>
            <a:ext cx="8368437" cy="4825695"/>
          </a:xfrm>
          <a:prstGeom prst="rect">
            <a:avLst/>
          </a:prstGeom>
          <a:noFill/>
          <a:ln>
            <a:noFill/>
          </a:ln>
        </p:spPr>
      </p:pic>
      <p:pic>
        <p:nvPicPr>
          <p:cNvPr id="1880" name="Google Shape;1880;p61"/>
          <p:cNvPicPr preferRelativeResize="0"/>
          <p:nvPr/>
        </p:nvPicPr>
        <p:blipFill rotWithShape="1">
          <a:blip r:embed="rId4">
            <a:alphaModFix/>
          </a:blip>
          <a:srcRect b="0" l="0" r="0" t="0"/>
          <a:stretch/>
        </p:blipFill>
        <p:spPr>
          <a:xfrm>
            <a:off x="578925" y="8590620"/>
            <a:ext cx="4734112" cy="669079"/>
          </a:xfrm>
          <a:prstGeom prst="rect">
            <a:avLst/>
          </a:prstGeom>
          <a:noFill/>
          <a:ln>
            <a:noFill/>
          </a:ln>
        </p:spPr>
      </p:pic>
      <p:grpSp>
        <p:nvGrpSpPr>
          <p:cNvPr id="1881" name="Google Shape;1881;p61"/>
          <p:cNvGrpSpPr/>
          <p:nvPr/>
        </p:nvGrpSpPr>
        <p:grpSpPr>
          <a:xfrm>
            <a:off x="9263600" y="4008350"/>
            <a:ext cx="9035015" cy="4338797"/>
            <a:chOff x="0" y="1143725"/>
            <a:chExt cx="10972815" cy="4306926"/>
          </a:xfrm>
        </p:grpSpPr>
        <p:pic>
          <p:nvPicPr>
            <p:cNvPr id="1882" name="Google Shape;1882;p61"/>
            <p:cNvPicPr preferRelativeResize="0"/>
            <p:nvPr/>
          </p:nvPicPr>
          <p:blipFill rotWithShape="1">
            <a:blip r:embed="rId5">
              <a:alphaModFix/>
            </a:blip>
            <a:srcRect b="0" l="0" r="0" t="0"/>
            <a:stretch/>
          </p:blipFill>
          <p:spPr>
            <a:xfrm>
              <a:off x="0" y="2097118"/>
              <a:ext cx="10972793" cy="3353533"/>
            </a:xfrm>
            <a:prstGeom prst="rect">
              <a:avLst/>
            </a:prstGeom>
            <a:noFill/>
            <a:ln>
              <a:noFill/>
            </a:ln>
          </p:spPr>
        </p:pic>
        <p:sp>
          <p:nvSpPr>
            <p:cNvPr id="1883" name="Google Shape;1883;p61"/>
            <p:cNvSpPr txBox="1"/>
            <p:nvPr/>
          </p:nvSpPr>
          <p:spPr>
            <a:xfrm>
              <a:off x="0" y="1143725"/>
              <a:ext cx="5151300" cy="953400"/>
            </a:xfrm>
            <a:prstGeom prst="rect">
              <a:avLst/>
            </a:prstGeom>
            <a:noFill/>
            <a:ln>
              <a:noFill/>
            </a:ln>
          </p:spPr>
          <p:txBody>
            <a:bodyPr anchorCtr="0" anchor="ctr" bIns="91400" lIns="182850" spcFirstLastPara="1" rIns="182850" wrap="square" tIns="91400">
              <a:spAutoFit/>
            </a:bodyPr>
            <a:lstStyle/>
            <a:p>
              <a:pPr indent="0" lvl="0" marL="0" marR="0" rtl="0" algn="ctr">
                <a:lnSpc>
                  <a:spcPct val="90000"/>
                </a:lnSpc>
                <a:spcBef>
                  <a:spcPts val="0"/>
                </a:spcBef>
                <a:spcAft>
                  <a:spcPts val="0"/>
                </a:spcAft>
                <a:buClr>
                  <a:srgbClr val="76B900"/>
                </a:buClr>
                <a:buSzPts val="2800"/>
                <a:buFont typeface="Trebuchet MS"/>
                <a:buNone/>
              </a:pPr>
              <a:r>
                <a:rPr b="0" i="0" lang="en-US" sz="2800" u="none" cap="none" strike="noStrike">
                  <a:solidFill>
                    <a:srgbClr val="76B900"/>
                  </a:solidFill>
                  <a:latin typeface="Trebuchet MS"/>
                  <a:ea typeface="Trebuchet MS"/>
                  <a:cs typeface="Trebuchet MS"/>
                  <a:sym typeface="Trebuchet MS"/>
                </a:rPr>
                <a:t>Row Parallel Linear Layer</a:t>
              </a:r>
              <a:endParaRPr b="0" i="0" sz="2800" u="none" cap="none" strike="noStrike">
                <a:solidFill>
                  <a:schemeClr val="lt1"/>
                </a:solidFill>
                <a:latin typeface="Arial"/>
                <a:ea typeface="Arial"/>
                <a:cs typeface="Arial"/>
                <a:sym typeface="Arial"/>
              </a:endParaRPr>
            </a:p>
          </p:txBody>
        </p:sp>
        <p:sp>
          <p:nvSpPr>
            <p:cNvPr id="1884" name="Google Shape;1884;p61"/>
            <p:cNvSpPr txBox="1"/>
            <p:nvPr/>
          </p:nvSpPr>
          <p:spPr>
            <a:xfrm>
              <a:off x="6021315" y="1143725"/>
              <a:ext cx="4951500" cy="953400"/>
            </a:xfrm>
            <a:prstGeom prst="rect">
              <a:avLst/>
            </a:prstGeom>
            <a:noFill/>
            <a:ln>
              <a:noFill/>
            </a:ln>
          </p:spPr>
          <p:txBody>
            <a:bodyPr anchorCtr="0" anchor="ctr" bIns="91400" lIns="182850" spcFirstLastPara="1" rIns="182850" wrap="square" tIns="91400">
              <a:spAutoFit/>
            </a:bodyPr>
            <a:lstStyle/>
            <a:p>
              <a:pPr indent="0" lvl="0" marL="0" marR="0" rtl="0" algn="ctr">
                <a:lnSpc>
                  <a:spcPct val="90000"/>
                </a:lnSpc>
                <a:spcBef>
                  <a:spcPts val="0"/>
                </a:spcBef>
                <a:spcAft>
                  <a:spcPts val="0"/>
                </a:spcAft>
                <a:buClr>
                  <a:srgbClr val="76B900"/>
                </a:buClr>
                <a:buSzPts val="2800"/>
                <a:buFont typeface="Trebuchet MS"/>
                <a:buNone/>
              </a:pPr>
              <a:r>
                <a:rPr b="0" i="0" lang="en-US" sz="2800" u="none" cap="none" strike="noStrike">
                  <a:solidFill>
                    <a:srgbClr val="76B900"/>
                  </a:solidFill>
                  <a:latin typeface="Trebuchet MS"/>
                  <a:ea typeface="Trebuchet MS"/>
                  <a:cs typeface="Trebuchet MS"/>
                  <a:sym typeface="Trebuchet MS"/>
                </a:rPr>
                <a:t>Column Parallel Linear Layer</a:t>
              </a:r>
              <a:endParaRPr b="0" i="0" sz="2800" u="none" cap="none" strike="noStrike">
                <a:solidFill>
                  <a:schemeClr val="lt1"/>
                </a:solidFill>
                <a:latin typeface="Arial"/>
                <a:ea typeface="Arial"/>
                <a:cs typeface="Arial"/>
                <a:sym typeface="Arial"/>
              </a:endParaRPr>
            </a:p>
          </p:txBody>
        </p:sp>
      </p:grpSp>
      <p:sp>
        <p:nvSpPr>
          <p:cNvPr id="1885" name="Google Shape;1885;p61"/>
          <p:cNvSpPr txBox="1"/>
          <p:nvPr>
            <p:ph idx="1" type="body"/>
          </p:nvPr>
        </p:nvSpPr>
        <p:spPr>
          <a:xfrm>
            <a:off x="9582900" y="1428850"/>
            <a:ext cx="8396400" cy="4179600"/>
          </a:xfrm>
          <a:prstGeom prst="rect">
            <a:avLst/>
          </a:prstGeom>
          <a:noFill/>
          <a:ln>
            <a:noFill/>
          </a:ln>
        </p:spPr>
        <p:txBody>
          <a:bodyPr anchorCtr="0" anchor="t" bIns="76150" lIns="152400" spcFirstLastPara="1" rIns="152400" wrap="square" tIns="76150">
            <a:noAutofit/>
          </a:bodyPr>
          <a:lstStyle/>
          <a:p>
            <a:pPr indent="0" lvl="0" marL="0" rtl="0" algn="l">
              <a:lnSpc>
                <a:spcPct val="100000"/>
              </a:lnSpc>
              <a:spcBef>
                <a:spcPts val="0"/>
              </a:spcBef>
              <a:spcAft>
                <a:spcPts val="0"/>
              </a:spcAft>
              <a:buSzPts val="2000"/>
              <a:buNone/>
            </a:pPr>
            <a:r>
              <a:rPr b="1" lang="en-US" sz="2000">
                <a:solidFill>
                  <a:srgbClr val="5E5E5E"/>
                </a:solidFill>
              </a:rPr>
              <a:t>목표</a:t>
            </a:r>
            <a:r>
              <a:rPr b="1" lang="en-US" sz="1800">
                <a:solidFill>
                  <a:srgbClr val="5E5E5E"/>
                </a:solidFill>
              </a:rPr>
              <a:t>: </a:t>
            </a:r>
            <a:r>
              <a:rPr lang="en-US" sz="1800">
                <a:solidFill>
                  <a:srgbClr val="5E5E5E"/>
                </a:solidFill>
              </a:rPr>
              <a:t>단일 노드에서 지연 시간 최소화</a:t>
            </a:r>
            <a:endParaRPr sz="1800">
              <a:solidFill>
                <a:srgbClr val="5E5E5E"/>
              </a:solidFill>
            </a:endParaRPr>
          </a:p>
          <a:p>
            <a:pPr indent="0" lvl="0" marL="0" rtl="0" algn="l">
              <a:lnSpc>
                <a:spcPct val="100000"/>
              </a:lnSpc>
              <a:spcBef>
                <a:spcPts val="2000"/>
              </a:spcBef>
              <a:spcAft>
                <a:spcPts val="0"/>
              </a:spcAft>
              <a:buSzPts val="2000"/>
              <a:buNone/>
            </a:pPr>
            <a:r>
              <a:rPr b="1" lang="en-US" sz="2000">
                <a:solidFill>
                  <a:srgbClr val="5E5E5E"/>
                </a:solidFill>
              </a:rPr>
              <a:t>기능</a:t>
            </a:r>
            <a:r>
              <a:rPr lang="en-US" sz="2000">
                <a:solidFill>
                  <a:srgbClr val="5E5E5E"/>
                </a:solidFill>
              </a:rPr>
              <a:t>: </a:t>
            </a:r>
            <a:endParaRPr/>
          </a:p>
          <a:p>
            <a:pPr indent="-406400" lvl="0" marL="762000" rtl="0" algn="l">
              <a:lnSpc>
                <a:spcPct val="115000"/>
              </a:lnSpc>
              <a:spcBef>
                <a:spcPts val="0"/>
              </a:spcBef>
              <a:spcAft>
                <a:spcPts val="0"/>
              </a:spcAft>
              <a:buClr>
                <a:srgbClr val="5E5E5E"/>
              </a:buClr>
              <a:buSzPts val="2000"/>
              <a:buFont typeface="Arial"/>
              <a:buChar char="●"/>
            </a:pPr>
            <a:r>
              <a:rPr lang="en-US">
                <a:solidFill>
                  <a:srgbClr val="5E5E5E"/>
                </a:solidFill>
              </a:rPr>
              <a:t>텐서(계층 내) 병렬화</a:t>
            </a:r>
            <a:endParaRPr>
              <a:solidFill>
                <a:srgbClr val="5E5E5E"/>
              </a:solidFill>
            </a:endParaRPr>
          </a:p>
          <a:p>
            <a:pPr indent="-584200" lvl="1" marL="1828800" rtl="0" algn="l">
              <a:lnSpc>
                <a:spcPct val="115000"/>
              </a:lnSpc>
              <a:spcBef>
                <a:spcPts val="0"/>
              </a:spcBef>
              <a:spcAft>
                <a:spcPts val="0"/>
              </a:spcAft>
              <a:buClr>
                <a:srgbClr val="5E5E5E"/>
              </a:buClr>
              <a:buSzPts val="2000"/>
              <a:buFont typeface="Arial"/>
              <a:buChar char="○"/>
            </a:pPr>
            <a:r>
              <a:rPr lang="en-US">
                <a:solidFill>
                  <a:srgbClr val="5E5E5E"/>
                </a:solidFill>
              </a:rPr>
              <a:t>여러 GPU에 걸쳐 개별 계층 분할</a:t>
            </a:r>
            <a:endParaRPr>
              <a:solidFill>
                <a:srgbClr val="5E5E5E"/>
              </a:solidFill>
            </a:endParaRPr>
          </a:p>
          <a:p>
            <a:pPr indent="-584200" lvl="1" marL="1828800" rtl="0" algn="l">
              <a:lnSpc>
                <a:spcPct val="115000"/>
              </a:lnSpc>
              <a:spcBef>
                <a:spcPts val="0"/>
              </a:spcBef>
              <a:spcAft>
                <a:spcPts val="0"/>
              </a:spcAft>
              <a:buClr>
                <a:srgbClr val="5E5E5E"/>
              </a:buClr>
              <a:buSzPts val="2000"/>
              <a:buFont typeface="Arial"/>
              <a:buChar char="○"/>
            </a:pPr>
            <a:r>
              <a:rPr lang="en-US">
                <a:solidFill>
                  <a:srgbClr val="5E5E5E"/>
                </a:solidFill>
              </a:rPr>
              <a:t>두 장치 모두 계층 0,1,2,3,4,5의 서로 다른 부분을 계산</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t/>
            </a:r>
            <a:endParaRPr>
              <a:solidFill>
                <a:srgbClr val="5E5E5E"/>
              </a:solidFill>
            </a:endParaRPr>
          </a:p>
          <a:p>
            <a:pPr indent="0" lvl="0" marL="0" rtl="0" algn="l">
              <a:lnSpc>
                <a:spcPct val="115000"/>
              </a:lnSpc>
              <a:spcBef>
                <a:spcPts val="0"/>
              </a:spcBef>
              <a:spcAft>
                <a:spcPts val="0"/>
              </a:spcAft>
              <a:buSzPts val="2000"/>
              <a:buNone/>
            </a:pPr>
            <a:r>
              <a:rPr b="1" lang="en-US" sz="2000">
                <a:solidFill>
                  <a:srgbClr val="5E5E5E"/>
                </a:solidFill>
              </a:rPr>
              <a:t>예외/제약 조건: </a:t>
            </a:r>
            <a:endParaRPr/>
          </a:p>
          <a:p>
            <a:pPr indent="-406400" lvl="0" marL="762000" rtl="0" algn="l">
              <a:lnSpc>
                <a:spcPct val="100000"/>
              </a:lnSpc>
              <a:spcBef>
                <a:spcPts val="0"/>
              </a:spcBef>
              <a:spcAft>
                <a:spcPts val="0"/>
              </a:spcAft>
              <a:buClr>
                <a:srgbClr val="5E5E5E"/>
              </a:buClr>
              <a:buSzPts val="2000"/>
              <a:buFont typeface="Trebuchet MS"/>
              <a:buChar char="●"/>
            </a:pPr>
            <a:r>
              <a:rPr lang="en-US">
                <a:solidFill>
                  <a:srgbClr val="5E5E5E"/>
                </a:solidFill>
              </a:rPr>
              <a:t>제한된 수의 모델 아키텍처 | GPT-3 및 T5</a:t>
            </a:r>
            <a:endParaRPr sz="2000">
              <a:solidFill>
                <a:schemeClr val="dk2"/>
              </a:solidFill>
            </a:endParaRPr>
          </a:p>
        </p:txBody>
      </p:sp>
      <p:sp>
        <p:nvSpPr>
          <p:cNvPr id="1886" name="Google Shape;1886;p61"/>
          <p:cNvSpPr txBox="1"/>
          <p:nvPr>
            <p:ph type="title"/>
          </p:nvPr>
        </p:nvSpPr>
        <p:spPr>
          <a:xfrm>
            <a:off x="9449681" y="-23"/>
            <a:ext cx="7488000" cy="1030800"/>
          </a:xfrm>
          <a:prstGeom prst="rect">
            <a:avLst/>
          </a:prstGeom>
          <a:noFill/>
          <a:ln>
            <a:noFill/>
          </a:ln>
        </p:spPr>
        <p:txBody>
          <a:bodyPr anchorCtr="0" anchor="b" bIns="68550" lIns="137150" spcFirstLastPara="1" rIns="137150" wrap="square" tIns="68550">
            <a:noAutofit/>
          </a:bodyPr>
          <a:lstStyle/>
          <a:p>
            <a:pPr indent="0" lvl="0" marL="0" rtl="0" algn="l">
              <a:lnSpc>
                <a:spcPct val="90000"/>
              </a:lnSpc>
              <a:spcBef>
                <a:spcPts val="0"/>
              </a:spcBef>
              <a:spcAft>
                <a:spcPts val="0"/>
              </a:spcAft>
              <a:buClr>
                <a:schemeClr val="dk2"/>
              </a:buClr>
              <a:buSzPts val="2400"/>
              <a:buFont typeface="Arial"/>
              <a:buNone/>
            </a:pPr>
            <a:r>
              <a:rPr lang="en-US" sz="4000">
                <a:latin typeface="Arial"/>
                <a:ea typeface="Arial"/>
                <a:cs typeface="Arial"/>
                <a:sym typeface="Arial"/>
              </a:rPr>
              <a:t>텐서 병렬화</a:t>
            </a:r>
            <a:endParaRPr b="0" sz="4000">
              <a:latin typeface="Arial"/>
              <a:ea typeface="Arial"/>
              <a:cs typeface="Arial"/>
              <a:sym typeface="Arial"/>
            </a:endParaRPr>
          </a:p>
        </p:txBody>
      </p:sp>
      <p:sp>
        <p:nvSpPr>
          <p:cNvPr id="1887" name="Google Shape;1887;p61"/>
          <p:cNvSpPr txBox="1"/>
          <p:nvPr>
            <p:ph idx="2" type="body"/>
          </p:nvPr>
        </p:nvSpPr>
        <p:spPr>
          <a:xfrm>
            <a:off x="9449717" y="916333"/>
            <a:ext cx="8542200" cy="512400"/>
          </a:xfrm>
          <a:prstGeom prst="rect">
            <a:avLst/>
          </a:prstGeom>
          <a:noFill/>
          <a:ln>
            <a:noFill/>
          </a:ln>
        </p:spPr>
        <p:txBody>
          <a:bodyPr anchorCtr="0" anchor="t" bIns="68550" lIns="137150" spcFirstLastPara="1" rIns="137150" wrap="square" tIns="68550">
            <a:noAutofit/>
          </a:bodyPr>
          <a:lstStyle/>
          <a:p>
            <a:pPr indent="0" lvl="0" marL="0" rtl="0" algn="l">
              <a:lnSpc>
                <a:spcPct val="90000"/>
              </a:lnSpc>
              <a:spcBef>
                <a:spcPts val="0"/>
              </a:spcBef>
              <a:spcAft>
                <a:spcPts val="0"/>
              </a:spcAft>
              <a:buClr>
                <a:schemeClr val="dk1"/>
              </a:buClr>
              <a:buSzPts val="3000"/>
              <a:buFont typeface="Trebuchet MS"/>
              <a:buNone/>
            </a:pPr>
            <a:r>
              <a:rPr b="1" lang="en-US" sz="2200"/>
              <a:t>가치: NVSwitch를 사용하여 서버 내에서 뛰어난 성능 제공</a:t>
            </a:r>
            <a:endParaRPr sz="2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62"/>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하이브리드 모델 병렬화</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63"/>
          <p:cNvSpPr txBox="1"/>
          <p:nvPr>
            <p:ph type="title"/>
          </p:nvPr>
        </p:nvSpPr>
        <p:spPr>
          <a:xfrm>
            <a:off x="830580" y="868682"/>
            <a:ext cx="16626840" cy="984885"/>
          </a:xfrm>
          <a:prstGeom prst="rect">
            <a:avLst/>
          </a:prstGeom>
          <a:noFill/>
          <a:ln>
            <a:noFill/>
          </a:ln>
        </p:spPr>
        <p:txBody>
          <a:bodyPr anchorCtr="0" anchor="b" bIns="76150" lIns="152375" spcFirstLastPara="1" rIns="152375" wrap="square" tIns="76150">
            <a:noAutofit/>
          </a:bodyPr>
          <a:lstStyle/>
          <a:p>
            <a:pPr indent="0" lvl="0" marL="0" rtl="0" algn="ctr">
              <a:lnSpc>
                <a:spcPct val="90000"/>
              </a:lnSpc>
              <a:spcBef>
                <a:spcPts val="0"/>
              </a:spcBef>
              <a:spcAft>
                <a:spcPts val="0"/>
              </a:spcAft>
              <a:buSzPts val="1400"/>
              <a:buNone/>
            </a:pPr>
            <a:r>
              <a:rPr lang="en-US" sz="4800"/>
              <a:t>하이브리드 모델+데이터 병렬화</a:t>
            </a:r>
            <a:endParaRPr sz="4800"/>
          </a:p>
        </p:txBody>
      </p:sp>
      <p:sp>
        <p:nvSpPr>
          <p:cNvPr id="1898" name="Google Shape;1898;p63"/>
          <p:cNvSpPr txBox="1"/>
          <p:nvPr>
            <p:ph idx="2" type="body"/>
          </p:nvPr>
        </p:nvSpPr>
        <p:spPr>
          <a:xfrm>
            <a:off x="830580" y="1813560"/>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6B900"/>
              </a:buClr>
              <a:buSzPts val="3000"/>
              <a:buFont typeface="Trebuchet MS"/>
              <a:buNone/>
            </a:pPr>
            <a:r>
              <a:rPr lang="en-US">
                <a:solidFill>
                  <a:srgbClr val="76B900"/>
                </a:solidFill>
              </a:rPr>
              <a:t>다중 communication 그룹</a:t>
            </a:r>
            <a:endParaRPr>
              <a:solidFill>
                <a:srgbClr val="76B900"/>
              </a:solidFill>
            </a:endParaRPr>
          </a:p>
        </p:txBody>
      </p:sp>
      <p:grpSp>
        <p:nvGrpSpPr>
          <p:cNvPr id="1899" name="Google Shape;1899;p63"/>
          <p:cNvGrpSpPr/>
          <p:nvPr/>
        </p:nvGrpSpPr>
        <p:grpSpPr>
          <a:xfrm>
            <a:off x="6575231" y="2930764"/>
            <a:ext cx="3449501" cy="2453000"/>
            <a:chOff x="1617425" y="996500"/>
            <a:chExt cx="2069700" cy="1471800"/>
          </a:xfrm>
        </p:grpSpPr>
        <p:sp>
          <p:nvSpPr>
            <p:cNvPr id="1900" name="Google Shape;1900;p63"/>
            <p:cNvSpPr/>
            <p:nvPr/>
          </p:nvSpPr>
          <p:spPr>
            <a:xfrm>
              <a:off x="1617425" y="996500"/>
              <a:ext cx="2069700" cy="1471800"/>
            </a:xfrm>
            <a:prstGeom prst="roundRect">
              <a:avLst>
                <a:gd fmla="val 16667" name="adj"/>
              </a:avLst>
            </a:prstGeom>
            <a:solidFill>
              <a:srgbClr val="C00000"/>
            </a:solidFill>
            <a:ln cap="flat" cmpd="sng" w="9525">
              <a:solidFill>
                <a:srgbClr val="595959"/>
              </a:solidFill>
              <a:prstDash val="lg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01" name="Google Shape;1901;p63"/>
            <p:cNvSpPr/>
            <p:nvPr/>
          </p:nvSpPr>
          <p:spPr>
            <a:xfrm>
              <a:off x="1832075" y="1756250"/>
              <a:ext cx="1640400" cy="628500"/>
            </a:xfrm>
            <a:prstGeom prst="roundRect">
              <a:avLst>
                <a:gd fmla="val 16667" name="adj"/>
              </a:avLst>
            </a:prstGeom>
            <a:solidFill>
              <a:schemeClr val="accent6"/>
            </a:solidFill>
            <a:ln cap="flat" cmpd="sng" w="9525">
              <a:solidFill>
                <a:srgbClr val="595959"/>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02" name="Google Shape;1902;p63"/>
            <p:cNvSpPr/>
            <p:nvPr/>
          </p:nvSpPr>
          <p:spPr>
            <a:xfrm>
              <a:off x="1832075" y="1070450"/>
              <a:ext cx="1640400" cy="628500"/>
            </a:xfrm>
            <a:prstGeom prst="roundRect">
              <a:avLst>
                <a:gd fmla="val 16667" name="adj"/>
              </a:avLst>
            </a:prstGeom>
            <a:solidFill>
              <a:srgbClr val="FFC000"/>
            </a:solidFill>
            <a:ln cap="flat" cmpd="sng" w="9525">
              <a:solidFill>
                <a:srgbClr val="595959"/>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903" name="Google Shape;1903;p63"/>
            <p:cNvGrpSpPr/>
            <p:nvPr/>
          </p:nvGrpSpPr>
          <p:grpSpPr>
            <a:xfrm>
              <a:off x="1799363" y="1156100"/>
              <a:ext cx="1502041" cy="457200"/>
              <a:chOff x="1621238" y="896850"/>
              <a:chExt cx="1502041" cy="457200"/>
            </a:xfrm>
          </p:grpSpPr>
          <p:pic>
            <p:nvPicPr>
              <p:cNvPr id="1904" name="Google Shape;1904;p63"/>
              <p:cNvPicPr preferRelativeResize="0"/>
              <p:nvPr/>
            </p:nvPicPr>
            <p:blipFill rotWithShape="1">
              <a:blip r:embed="rId3">
                <a:alphaModFix/>
              </a:blip>
              <a:srcRect b="0" l="0" r="0" t="0"/>
              <a:stretch/>
            </p:blipFill>
            <p:spPr>
              <a:xfrm>
                <a:off x="2306850" y="896850"/>
                <a:ext cx="816429" cy="457200"/>
              </a:xfrm>
              <a:prstGeom prst="rect">
                <a:avLst/>
              </a:prstGeom>
              <a:noFill/>
              <a:ln>
                <a:noFill/>
              </a:ln>
            </p:spPr>
          </p:pic>
          <p:sp>
            <p:nvSpPr>
              <p:cNvPr id="1905" name="Google Shape;1905;p63"/>
              <p:cNvSpPr txBox="1"/>
              <p:nvPr/>
            </p:nvSpPr>
            <p:spPr>
              <a:xfrm>
                <a:off x="1621238" y="1010550"/>
                <a:ext cx="731400" cy="22980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GPU-0</a:t>
                </a:r>
                <a:endParaRPr b="0" i="0" sz="2000" u="none" cap="none" strike="noStrike">
                  <a:solidFill>
                    <a:schemeClr val="lt1"/>
                  </a:solidFill>
                  <a:latin typeface="Arial"/>
                  <a:ea typeface="Arial"/>
                  <a:cs typeface="Arial"/>
                  <a:sym typeface="Arial"/>
                </a:endParaRPr>
              </a:p>
            </p:txBody>
          </p:sp>
        </p:grpSp>
        <p:grpSp>
          <p:nvGrpSpPr>
            <p:cNvPr id="1906" name="Google Shape;1906;p63"/>
            <p:cNvGrpSpPr/>
            <p:nvPr/>
          </p:nvGrpSpPr>
          <p:grpSpPr>
            <a:xfrm>
              <a:off x="1799363" y="1841900"/>
              <a:ext cx="1502041" cy="457200"/>
              <a:chOff x="1621238" y="896850"/>
              <a:chExt cx="1502041" cy="457200"/>
            </a:xfrm>
          </p:grpSpPr>
          <p:pic>
            <p:nvPicPr>
              <p:cNvPr id="1907" name="Google Shape;1907;p63"/>
              <p:cNvPicPr preferRelativeResize="0"/>
              <p:nvPr/>
            </p:nvPicPr>
            <p:blipFill rotWithShape="1">
              <a:blip r:embed="rId3">
                <a:alphaModFix/>
              </a:blip>
              <a:srcRect b="0" l="0" r="0" t="0"/>
              <a:stretch/>
            </p:blipFill>
            <p:spPr>
              <a:xfrm>
                <a:off x="2306850" y="896850"/>
                <a:ext cx="816429" cy="457200"/>
              </a:xfrm>
              <a:prstGeom prst="rect">
                <a:avLst/>
              </a:prstGeom>
              <a:noFill/>
              <a:ln>
                <a:noFill/>
              </a:ln>
            </p:spPr>
          </p:pic>
          <p:sp>
            <p:nvSpPr>
              <p:cNvPr id="1908" name="Google Shape;1908;p63"/>
              <p:cNvSpPr txBox="1"/>
              <p:nvPr/>
            </p:nvSpPr>
            <p:spPr>
              <a:xfrm>
                <a:off x="1621238" y="1010550"/>
                <a:ext cx="731400" cy="22980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GPU-1</a:t>
                </a:r>
                <a:endParaRPr b="0" i="0" sz="2000" u="none" cap="none" strike="noStrike">
                  <a:solidFill>
                    <a:schemeClr val="lt1"/>
                  </a:solidFill>
                  <a:latin typeface="Arial"/>
                  <a:ea typeface="Arial"/>
                  <a:cs typeface="Arial"/>
                  <a:sym typeface="Arial"/>
                </a:endParaRPr>
              </a:p>
            </p:txBody>
          </p:sp>
        </p:grpSp>
      </p:grpSp>
      <p:cxnSp>
        <p:nvCxnSpPr>
          <p:cNvPr id="1909" name="Google Shape;1909;p63"/>
          <p:cNvCxnSpPr>
            <a:stCxn id="1900" idx="1"/>
          </p:cNvCxnSpPr>
          <p:nvPr/>
        </p:nvCxnSpPr>
        <p:spPr>
          <a:xfrm rot="10800000">
            <a:off x="5547131" y="4144364"/>
            <a:ext cx="1028100" cy="12900"/>
          </a:xfrm>
          <a:prstGeom prst="straightConnector1">
            <a:avLst/>
          </a:prstGeom>
          <a:noFill/>
          <a:ln cap="flat" cmpd="sng" w="38100">
            <a:solidFill>
              <a:srgbClr val="C00000"/>
            </a:solidFill>
            <a:prstDash val="solid"/>
            <a:round/>
            <a:headEnd len="sm" w="sm" type="none"/>
            <a:tailEnd len="sm" w="sm" type="none"/>
          </a:ln>
        </p:spPr>
      </p:cxnSp>
      <p:sp>
        <p:nvSpPr>
          <p:cNvPr id="1910" name="Google Shape;1910;p63"/>
          <p:cNvSpPr/>
          <p:nvPr/>
        </p:nvSpPr>
        <p:spPr>
          <a:xfrm rot="-5400000">
            <a:off x="4003418" y="2892929"/>
            <a:ext cx="804500" cy="2159501"/>
          </a:xfrm>
          <a:prstGeom prst="wedgeRoundRectCallout">
            <a:avLst>
              <a:gd fmla="val -19862" name="adj1"/>
              <a:gd fmla="val 54714" name="adj2"/>
              <a:gd fmla="val 0" name="adj3"/>
            </a:avLst>
          </a:prstGeom>
          <a:solidFill>
            <a:srgbClr val="C00000"/>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11" name="Google Shape;1911;p63"/>
          <p:cNvSpPr txBox="1"/>
          <p:nvPr/>
        </p:nvSpPr>
        <p:spPr>
          <a:xfrm>
            <a:off x="3438917" y="3755429"/>
            <a:ext cx="1933500" cy="434501"/>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Model Parallel Group 0</a:t>
            </a:r>
            <a:endParaRPr b="0" i="0" sz="2000" u="none" cap="none" strike="noStrike">
              <a:solidFill>
                <a:schemeClr val="lt1"/>
              </a:solidFill>
              <a:latin typeface="Arial"/>
              <a:ea typeface="Arial"/>
              <a:cs typeface="Arial"/>
              <a:sym typeface="Arial"/>
            </a:endParaRPr>
          </a:p>
        </p:txBody>
      </p:sp>
      <p:grpSp>
        <p:nvGrpSpPr>
          <p:cNvPr id="1912" name="Google Shape;1912;p63"/>
          <p:cNvGrpSpPr/>
          <p:nvPr/>
        </p:nvGrpSpPr>
        <p:grpSpPr>
          <a:xfrm>
            <a:off x="6575231" y="6148723"/>
            <a:ext cx="3449501" cy="2453000"/>
            <a:chOff x="1617425" y="996500"/>
            <a:chExt cx="2069700" cy="1471800"/>
          </a:xfrm>
        </p:grpSpPr>
        <p:sp>
          <p:nvSpPr>
            <p:cNvPr id="1913" name="Google Shape;1913;p63"/>
            <p:cNvSpPr/>
            <p:nvPr/>
          </p:nvSpPr>
          <p:spPr>
            <a:xfrm>
              <a:off x="1617425" y="996500"/>
              <a:ext cx="2069700" cy="1471800"/>
            </a:xfrm>
            <a:prstGeom prst="roundRect">
              <a:avLst>
                <a:gd fmla="val 16667" name="adj"/>
              </a:avLst>
            </a:prstGeom>
            <a:solidFill>
              <a:schemeClr val="accent3"/>
            </a:solidFill>
            <a:ln cap="flat" cmpd="sng" w="9525">
              <a:solidFill>
                <a:srgbClr val="595959"/>
              </a:solidFill>
              <a:prstDash val="lg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14" name="Google Shape;1914;p63"/>
            <p:cNvSpPr/>
            <p:nvPr/>
          </p:nvSpPr>
          <p:spPr>
            <a:xfrm>
              <a:off x="1832075" y="1756250"/>
              <a:ext cx="1640400" cy="628500"/>
            </a:xfrm>
            <a:prstGeom prst="roundRect">
              <a:avLst>
                <a:gd fmla="val 16667" name="adj"/>
              </a:avLst>
            </a:prstGeom>
            <a:solidFill>
              <a:schemeClr val="accent6"/>
            </a:solidFill>
            <a:ln cap="flat" cmpd="sng" w="9525">
              <a:solidFill>
                <a:srgbClr val="595959"/>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15" name="Google Shape;1915;p63"/>
            <p:cNvSpPr/>
            <p:nvPr/>
          </p:nvSpPr>
          <p:spPr>
            <a:xfrm>
              <a:off x="1832075" y="1070450"/>
              <a:ext cx="1640400" cy="628500"/>
            </a:xfrm>
            <a:prstGeom prst="roundRect">
              <a:avLst>
                <a:gd fmla="val 16667" name="adj"/>
              </a:avLst>
            </a:prstGeom>
            <a:solidFill>
              <a:srgbClr val="FFC000"/>
            </a:solidFill>
            <a:ln cap="flat" cmpd="sng" w="9525">
              <a:solidFill>
                <a:srgbClr val="595959"/>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916" name="Google Shape;1916;p63"/>
            <p:cNvGrpSpPr/>
            <p:nvPr/>
          </p:nvGrpSpPr>
          <p:grpSpPr>
            <a:xfrm>
              <a:off x="1799363" y="1156100"/>
              <a:ext cx="1502041" cy="457200"/>
              <a:chOff x="1621238" y="896850"/>
              <a:chExt cx="1502041" cy="457200"/>
            </a:xfrm>
          </p:grpSpPr>
          <p:pic>
            <p:nvPicPr>
              <p:cNvPr id="1917" name="Google Shape;1917;p63"/>
              <p:cNvPicPr preferRelativeResize="0"/>
              <p:nvPr/>
            </p:nvPicPr>
            <p:blipFill rotWithShape="1">
              <a:blip r:embed="rId3">
                <a:alphaModFix/>
              </a:blip>
              <a:srcRect b="0" l="0" r="0" t="0"/>
              <a:stretch/>
            </p:blipFill>
            <p:spPr>
              <a:xfrm>
                <a:off x="2306850" y="896850"/>
                <a:ext cx="816429" cy="457200"/>
              </a:xfrm>
              <a:prstGeom prst="rect">
                <a:avLst/>
              </a:prstGeom>
              <a:noFill/>
              <a:ln>
                <a:noFill/>
              </a:ln>
            </p:spPr>
          </p:pic>
          <p:sp>
            <p:nvSpPr>
              <p:cNvPr id="1918" name="Google Shape;1918;p63"/>
              <p:cNvSpPr txBox="1"/>
              <p:nvPr/>
            </p:nvSpPr>
            <p:spPr>
              <a:xfrm>
                <a:off x="1621238" y="1010550"/>
                <a:ext cx="731400" cy="22980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GPU-2</a:t>
                </a:r>
                <a:endParaRPr b="0" i="0" sz="2000" u="none" cap="none" strike="noStrike">
                  <a:solidFill>
                    <a:schemeClr val="lt1"/>
                  </a:solidFill>
                  <a:latin typeface="Arial"/>
                  <a:ea typeface="Arial"/>
                  <a:cs typeface="Arial"/>
                  <a:sym typeface="Arial"/>
                </a:endParaRPr>
              </a:p>
            </p:txBody>
          </p:sp>
        </p:grpSp>
        <p:grpSp>
          <p:nvGrpSpPr>
            <p:cNvPr id="1919" name="Google Shape;1919;p63"/>
            <p:cNvGrpSpPr/>
            <p:nvPr/>
          </p:nvGrpSpPr>
          <p:grpSpPr>
            <a:xfrm>
              <a:off x="1799363" y="1841900"/>
              <a:ext cx="1502041" cy="457200"/>
              <a:chOff x="1621238" y="896850"/>
              <a:chExt cx="1502041" cy="457200"/>
            </a:xfrm>
          </p:grpSpPr>
          <p:pic>
            <p:nvPicPr>
              <p:cNvPr id="1920" name="Google Shape;1920;p63"/>
              <p:cNvPicPr preferRelativeResize="0"/>
              <p:nvPr/>
            </p:nvPicPr>
            <p:blipFill rotWithShape="1">
              <a:blip r:embed="rId3">
                <a:alphaModFix/>
              </a:blip>
              <a:srcRect b="0" l="0" r="0" t="0"/>
              <a:stretch/>
            </p:blipFill>
            <p:spPr>
              <a:xfrm>
                <a:off x="2306850" y="896850"/>
                <a:ext cx="816429" cy="457200"/>
              </a:xfrm>
              <a:prstGeom prst="rect">
                <a:avLst/>
              </a:prstGeom>
              <a:noFill/>
              <a:ln>
                <a:noFill/>
              </a:ln>
            </p:spPr>
          </p:pic>
          <p:sp>
            <p:nvSpPr>
              <p:cNvPr id="1921" name="Google Shape;1921;p63"/>
              <p:cNvSpPr txBox="1"/>
              <p:nvPr/>
            </p:nvSpPr>
            <p:spPr>
              <a:xfrm>
                <a:off x="1621238" y="1010550"/>
                <a:ext cx="731400" cy="22980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GPU-3</a:t>
                </a:r>
                <a:endParaRPr b="0" i="0" sz="2000" u="none" cap="none" strike="noStrike">
                  <a:solidFill>
                    <a:schemeClr val="lt1"/>
                  </a:solidFill>
                  <a:latin typeface="Arial"/>
                  <a:ea typeface="Arial"/>
                  <a:cs typeface="Arial"/>
                  <a:sym typeface="Arial"/>
                </a:endParaRPr>
              </a:p>
            </p:txBody>
          </p:sp>
        </p:grpSp>
      </p:grpSp>
      <p:cxnSp>
        <p:nvCxnSpPr>
          <p:cNvPr id="1922" name="Google Shape;1922;p63"/>
          <p:cNvCxnSpPr>
            <a:stCxn id="1913" idx="1"/>
          </p:cNvCxnSpPr>
          <p:nvPr/>
        </p:nvCxnSpPr>
        <p:spPr>
          <a:xfrm rot="10800000">
            <a:off x="5547131" y="7362323"/>
            <a:ext cx="1028100" cy="12900"/>
          </a:xfrm>
          <a:prstGeom prst="straightConnector1">
            <a:avLst/>
          </a:prstGeom>
          <a:noFill/>
          <a:ln cap="flat" cmpd="sng" w="38100">
            <a:solidFill>
              <a:schemeClr val="accent3"/>
            </a:solidFill>
            <a:prstDash val="solid"/>
            <a:round/>
            <a:headEnd len="sm" w="sm" type="none"/>
            <a:tailEnd len="sm" w="sm" type="none"/>
          </a:ln>
        </p:spPr>
      </p:cxnSp>
      <p:sp>
        <p:nvSpPr>
          <p:cNvPr id="1923" name="Google Shape;1923;p63"/>
          <p:cNvSpPr/>
          <p:nvPr/>
        </p:nvSpPr>
        <p:spPr>
          <a:xfrm rot="-5400000">
            <a:off x="4003418" y="6110888"/>
            <a:ext cx="804500" cy="2159501"/>
          </a:xfrm>
          <a:prstGeom prst="wedgeRoundRectCallout">
            <a:avLst>
              <a:gd fmla="val -19862" name="adj1"/>
              <a:gd fmla="val 54714" name="adj2"/>
              <a:gd fmla="val 0" name="adj3"/>
            </a:avLst>
          </a:prstGeom>
          <a:solidFill>
            <a:schemeClr val="accent3"/>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24" name="Google Shape;1924;p63"/>
          <p:cNvSpPr txBox="1"/>
          <p:nvPr/>
        </p:nvSpPr>
        <p:spPr>
          <a:xfrm>
            <a:off x="3438917" y="6973388"/>
            <a:ext cx="1933500" cy="434501"/>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Model Parallel Group 1</a:t>
            </a:r>
            <a:endParaRPr b="0" i="0" sz="2000" u="none" cap="none" strike="noStrike">
              <a:solidFill>
                <a:schemeClr val="lt1"/>
              </a:solidFill>
              <a:latin typeface="Arial"/>
              <a:ea typeface="Arial"/>
              <a:cs typeface="Arial"/>
              <a:sym typeface="Arial"/>
            </a:endParaRPr>
          </a:p>
        </p:txBody>
      </p:sp>
      <p:cxnSp>
        <p:nvCxnSpPr>
          <p:cNvPr id="1925" name="Google Shape;1925;p63"/>
          <p:cNvCxnSpPr/>
          <p:nvPr/>
        </p:nvCxnSpPr>
        <p:spPr>
          <a:xfrm rot="10800000">
            <a:off x="9608398" y="3570430"/>
            <a:ext cx="1028000" cy="13001"/>
          </a:xfrm>
          <a:prstGeom prst="straightConnector1">
            <a:avLst/>
          </a:prstGeom>
          <a:noFill/>
          <a:ln cap="flat" cmpd="sng" w="38100">
            <a:solidFill>
              <a:srgbClr val="FFC000"/>
            </a:solidFill>
            <a:prstDash val="solid"/>
            <a:round/>
            <a:headEnd len="sm" w="sm" type="none"/>
            <a:tailEnd len="sm" w="sm" type="none"/>
          </a:ln>
        </p:spPr>
      </p:cxnSp>
      <p:cxnSp>
        <p:nvCxnSpPr>
          <p:cNvPr id="1926" name="Google Shape;1926;p63"/>
          <p:cNvCxnSpPr/>
          <p:nvPr/>
        </p:nvCxnSpPr>
        <p:spPr>
          <a:xfrm rot="10800000">
            <a:off x="9608398" y="6788387"/>
            <a:ext cx="1028000" cy="13001"/>
          </a:xfrm>
          <a:prstGeom prst="straightConnector1">
            <a:avLst/>
          </a:prstGeom>
          <a:noFill/>
          <a:ln cap="flat" cmpd="sng" w="38100">
            <a:solidFill>
              <a:srgbClr val="FFC000"/>
            </a:solidFill>
            <a:prstDash val="solid"/>
            <a:round/>
            <a:headEnd len="sm" w="sm" type="none"/>
            <a:tailEnd len="sm" w="sm" type="none"/>
          </a:ln>
        </p:spPr>
      </p:cxnSp>
      <p:cxnSp>
        <p:nvCxnSpPr>
          <p:cNvPr id="1927" name="Google Shape;1927;p63"/>
          <p:cNvCxnSpPr/>
          <p:nvPr/>
        </p:nvCxnSpPr>
        <p:spPr>
          <a:xfrm flipH="1" rot="10800000">
            <a:off x="10625501" y="3570596"/>
            <a:ext cx="11000" cy="3244001"/>
          </a:xfrm>
          <a:prstGeom prst="straightConnector1">
            <a:avLst/>
          </a:prstGeom>
          <a:noFill/>
          <a:ln cap="flat" cmpd="sng" w="38100">
            <a:solidFill>
              <a:srgbClr val="FFC000"/>
            </a:solidFill>
            <a:prstDash val="solid"/>
            <a:round/>
            <a:headEnd len="sm" w="sm" type="none"/>
            <a:tailEnd len="sm" w="sm" type="none"/>
          </a:ln>
        </p:spPr>
      </p:cxnSp>
      <p:cxnSp>
        <p:nvCxnSpPr>
          <p:cNvPr id="1928" name="Google Shape;1928;p63"/>
          <p:cNvCxnSpPr/>
          <p:nvPr/>
        </p:nvCxnSpPr>
        <p:spPr>
          <a:xfrm rot="10800000">
            <a:off x="10625482" y="3966179"/>
            <a:ext cx="1028000" cy="13001"/>
          </a:xfrm>
          <a:prstGeom prst="straightConnector1">
            <a:avLst/>
          </a:prstGeom>
          <a:noFill/>
          <a:ln cap="flat" cmpd="sng" w="38100">
            <a:solidFill>
              <a:srgbClr val="FFC000"/>
            </a:solidFill>
            <a:prstDash val="solid"/>
            <a:round/>
            <a:headEnd len="sm" w="sm" type="none"/>
            <a:tailEnd len="sm" w="sm" type="none"/>
          </a:ln>
        </p:spPr>
      </p:cxnSp>
      <p:sp>
        <p:nvSpPr>
          <p:cNvPr id="1929" name="Google Shape;1929;p63"/>
          <p:cNvSpPr/>
          <p:nvPr/>
        </p:nvSpPr>
        <p:spPr>
          <a:xfrm rot="5400000">
            <a:off x="12370001" y="3077513"/>
            <a:ext cx="804500" cy="2159501"/>
          </a:xfrm>
          <a:prstGeom prst="wedgeRoundRectCallout">
            <a:avLst>
              <a:gd fmla="val -19862" name="adj1"/>
              <a:gd fmla="val 54714" name="adj2"/>
              <a:gd fmla="val 0" name="adj3"/>
            </a:avLst>
          </a:prstGeom>
          <a:solidFill>
            <a:srgbClr val="FFC000"/>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30" name="Google Shape;1930;p63"/>
          <p:cNvSpPr txBox="1"/>
          <p:nvPr/>
        </p:nvSpPr>
        <p:spPr>
          <a:xfrm>
            <a:off x="11805500" y="3940013"/>
            <a:ext cx="1933500" cy="434501"/>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Data Parallel Group 0</a:t>
            </a:r>
            <a:endParaRPr b="0" i="0" sz="2000" u="none" cap="none" strike="noStrike">
              <a:solidFill>
                <a:schemeClr val="lt1"/>
              </a:solidFill>
              <a:latin typeface="Arial"/>
              <a:ea typeface="Arial"/>
              <a:cs typeface="Arial"/>
              <a:sym typeface="Arial"/>
            </a:endParaRPr>
          </a:p>
        </p:txBody>
      </p:sp>
      <p:cxnSp>
        <p:nvCxnSpPr>
          <p:cNvPr id="1931" name="Google Shape;1931;p63"/>
          <p:cNvCxnSpPr>
            <a:endCxn id="1901" idx="3"/>
          </p:cNvCxnSpPr>
          <p:nvPr/>
        </p:nvCxnSpPr>
        <p:spPr>
          <a:xfrm rot="10800000">
            <a:off x="9666982" y="4720764"/>
            <a:ext cx="1731600" cy="5400"/>
          </a:xfrm>
          <a:prstGeom prst="straightConnector1">
            <a:avLst/>
          </a:prstGeom>
          <a:noFill/>
          <a:ln cap="flat" cmpd="sng" w="38100">
            <a:solidFill>
              <a:schemeClr val="accent6"/>
            </a:solidFill>
            <a:prstDash val="solid"/>
            <a:round/>
            <a:headEnd len="sm" w="sm" type="none"/>
            <a:tailEnd len="sm" w="sm" type="none"/>
          </a:ln>
        </p:spPr>
      </p:cxnSp>
      <p:cxnSp>
        <p:nvCxnSpPr>
          <p:cNvPr id="1932" name="Google Shape;1932;p63"/>
          <p:cNvCxnSpPr>
            <a:endCxn id="1914" idx="3"/>
          </p:cNvCxnSpPr>
          <p:nvPr/>
        </p:nvCxnSpPr>
        <p:spPr>
          <a:xfrm rot="10800000">
            <a:off x="9666982" y="7938723"/>
            <a:ext cx="1731600" cy="5400"/>
          </a:xfrm>
          <a:prstGeom prst="straightConnector1">
            <a:avLst/>
          </a:prstGeom>
          <a:noFill/>
          <a:ln cap="flat" cmpd="sng" w="38100">
            <a:solidFill>
              <a:schemeClr val="accent6"/>
            </a:solidFill>
            <a:prstDash val="solid"/>
            <a:round/>
            <a:headEnd len="sm" w="sm" type="none"/>
            <a:tailEnd len="sm" w="sm" type="none"/>
          </a:ln>
        </p:spPr>
      </p:cxnSp>
      <p:cxnSp>
        <p:nvCxnSpPr>
          <p:cNvPr id="1933" name="Google Shape;1933;p63"/>
          <p:cNvCxnSpPr/>
          <p:nvPr/>
        </p:nvCxnSpPr>
        <p:spPr>
          <a:xfrm flipH="1" rot="10800000">
            <a:off x="11387501" y="4713596"/>
            <a:ext cx="11000" cy="3244001"/>
          </a:xfrm>
          <a:prstGeom prst="straightConnector1">
            <a:avLst/>
          </a:prstGeom>
          <a:noFill/>
          <a:ln cap="flat" cmpd="sng" w="38100">
            <a:solidFill>
              <a:schemeClr val="accent6"/>
            </a:solidFill>
            <a:prstDash val="solid"/>
            <a:round/>
            <a:headEnd len="sm" w="sm" type="none"/>
            <a:tailEnd len="sm" w="sm" type="none"/>
          </a:ln>
        </p:spPr>
      </p:cxnSp>
      <p:cxnSp>
        <p:nvCxnSpPr>
          <p:cNvPr id="1934" name="Google Shape;1934;p63"/>
          <p:cNvCxnSpPr/>
          <p:nvPr/>
        </p:nvCxnSpPr>
        <p:spPr>
          <a:xfrm rot="10800000">
            <a:off x="11387482" y="7268180"/>
            <a:ext cx="1028000" cy="13001"/>
          </a:xfrm>
          <a:prstGeom prst="straightConnector1">
            <a:avLst/>
          </a:prstGeom>
          <a:noFill/>
          <a:ln cap="flat" cmpd="sng" w="38100">
            <a:solidFill>
              <a:schemeClr val="accent6"/>
            </a:solidFill>
            <a:prstDash val="solid"/>
            <a:round/>
            <a:headEnd len="sm" w="sm" type="none"/>
            <a:tailEnd len="sm" w="sm" type="none"/>
          </a:ln>
        </p:spPr>
      </p:cxnSp>
      <p:sp>
        <p:nvSpPr>
          <p:cNvPr id="1935" name="Google Shape;1935;p63"/>
          <p:cNvSpPr/>
          <p:nvPr/>
        </p:nvSpPr>
        <p:spPr>
          <a:xfrm rot="5400000">
            <a:off x="13132001" y="6379513"/>
            <a:ext cx="804500" cy="2159501"/>
          </a:xfrm>
          <a:prstGeom prst="wedgeRoundRectCallout">
            <a:avLst>
              <a:gd fmla="val -19862" name="adj1"/>
              <a:gd fmla="val 54714" name="adj2"/>
              <a:gd fmla="val 0" name="adj3"/>
            </a:avLst>
          </a:prstGeom>
          <a:solidFill>
            <a:schemeClr val="accent6"/>
          </a:solidFill>
          <a:ln cap="flat" cmpd="sng" w="9525">
            <a:solidFill>
              <a:schemeClr val="accent4"/>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36" name="Google Shape;1936;p63"/>
          <p:cNvSpPr txBox="1"/>
          <p:nvPr/>
        </p:nvSpPr>
        <p:spPr>
          <a:xfrm>
            <a:off x="12567500" y="7242013"/>
            <a:ext cx="1933500" cy="434501"/>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Data Parallel Group 1</a:t>
            </a:r>
            <a:endParaRPr b="0" i="0" sz="2000" u="none" cap="none" strike="noStrike">
              <a:solidFill>
                <a:schemeClr val="lt1"/>
              </a:solidFill>
              <a:latin typeface="Arial"/>
              <a:ea typeface="Arial"/>
              <a:cs typeface="Arial"/>
              <a:sym typeface="Arial"/>
            </a:endParaRPr>
          </a:p>
        </p:txBody>
      </p:sp>
      <p:sp>
        <p:nvSpPr>
          <p:cNvPr id="1937" name="Google Shape;1937;p63"/>
          <p:cNvSpPr txBox="1"/>
          <p:nvPr/>
        </p:nvSpPr>
        <p:spPr>
          <a:xfrm>
            <a:off x="5701617" y="8804768"/>
            <a:ext cx="6307500" cy="994001"/>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dk2"/>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64"/>
          <p:cNvSpPr/>
          <p:nvPr/>
        </p:nvSpPr>
        <p:spPr>
          <a:xfrm>
            <a:off x="8922776" y="3571086"/>
            <a:ext cx="3692204" cy="3903097"/>
          </a:xfrm>
          <a:prstGeom prst="rect">
            <a:avLst/>
          </a:prstGeom>
          <a:solidFill>
            <a:srgbClr val="CBCC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43" name="Google Shape;1943;p64"/>
          <p:cNvSpPr/>
          <p:nvPr/>
        </p:nvSpPr>
        <p:spPr>
          <a:xfrm>
            <a:off x="4939120" y="3571086"/>
            <a:ext cx="3692204" cy="3903097"/>
          </a:xfrm>
          <a:prstGeom prst="rect">
            <a:avLst/>
          </a:prstGeom>
          <a:solidFill>
            <a:srgbClr val="CBCC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44" name="Google Shape;1944;p64"/>
          <p:cNvSpPr txBox="1"/>
          <p:nvPr>
            <p:ph type="title"/>
          </p:nvPr>
        </p:nvSpPr>
        <p:spPr>
          <a:xfrm>
            <a:off x="830580" y="868682"/>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0" lang="en-US"/>
              <a:t>MEGATRON 모델 병렬화</a:t>
            </a:r>
            <a:endParaRPr b="0"/>
          </a:p>
        </p:txBody>
      </p:sp>
      <p:sp>
        <p:nvSpPr>
          <p:cNvPr id="1945" name="Google Shape;1945;p64"/>
          <p:cNvSpPr txBox="1"/>
          <p:nvPr/>
        </p:nvSpPr>
        <p:spPr>
          <a:xfrm>
            <a:off x="830580" y="1813560"/>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Trebuchet MS"/>
              <a:buNone/>
            </a:pPr>
            <a:r>
              <a:rPr b="0" i="0" lang="en-US" sz="3000" u="none" cap="none" strike="noStrike">
                <a:solidFill>
                  <a:srgbClr val="76B900"/>
                </a:solidFill>
                <a:latin typeface="Trebuchet MS"/>
                <a:ea typeface="Trebuchet MS"/>
                <a:cs typeface="Trebuchet MS"/>
                <a:sym typeface="Trebuchet MS"/>
              </a:rPr>
              <a:t>GPU Affinity 그룹화 예제</a:t>
            </a:r>
            <a:endParaRPr b="0" i="0" sz="3000" u="none" cap="none" strike="noStrike">
              <a:solidFill>
                <a:srgbClr val="76B900"/>
              </a:solidFill>
              <a:latin typeface="Trebuchet MS"/>
              <a:ea typeface="Trebuchet MS"/>
              <a:cs typeface="Trebuchet MS"/>
              <a:sym typeface="Trebuchet MS"/>
            </a:endParaRPr>
          </a:p>
        </p:txBody>
      </p:sp>
      <p:graphicFrame>
        <p:nvGraphicFramePr>
          <p:cNvPr id="1946" name="Google Shape;1946;p64"/>
          <p:cNvGraphicFramePr/>
          <p:nvPr/>
        </p:nvGraphicFramePr>
        <p:xfrm>
          <a:off x="4891960" y="3571086"/>
          <a:ext cx="3000000" cy="3000000"/>
        </p:xfrm>
        <a:graphic>
          <a:graphicData uri="http://schemas.openxmlformats.org/drawingml/2006/table">
            <a:tbl>
              <a:tblPr>
                <a:noFill/>
                <a:tableStyleId>{68F2D65C-9531-4B13-A804-BE490BD6C03E}</a:tableStyleId>
              </a:tblPr>
              <a:tblGrid>
                <a:gridCol w="1930750"/>
                <a:gridCol w="1930750"/>
                <a:gridCol w="1930750"/>
                <a:gridCol w="1930750"/>
              </a:tblGrid>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gpu_4</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gpu_8</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gpu_12</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gpu_5</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gpu_9</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gpu_13</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gpu_2</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gpu_6</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gpu_14</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gpu_3</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gpu_7</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gpu_15</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947" name="Google Shape;1947;p64"/>
          <p:cNvSpPr/>
          <p:nvPr/>
        </p:nvSpPr>
        <p:spPr>
          <a:xfrm rot="5400000">
            <a:off x="6570168" y="6056383"/>
            <a:ext cx="506028" cy="3650907"/>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48" name="Google Shape;1948;p64"/>
          <p:cNvSpPr/>
          <p:nvPr/>
        </p:nvSpPr>
        <p:spPr>
          <a:xfrm rot="5400000">
            <a:off x="10436966" y="6114634"/>
            <a:ext cx="506028" cy="3534409"/>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49" name="Google Shape;1949;p64"/>
          <p:cNvSpPr txBox="1"/>
          <p:nvPr/>
        </p:nvSpPr>
        <p:spPr>
          <a:xfrm>
            <a:off x="5275701" y="8289491"/>
            <a:ext cx="2871453" cy="6740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Node_0 (NVSwitch/Nvlink) </a:t>
            </a:r>
            <a:endParaRPr b="0" i="0" sz="1400" u="none" cap="none" strike="noStrike">
              <a:solidFill>
                <a:srgbClr val="000000"/>
              </a:solidFill>
              <a:latin typeface="Arial"/>
              <a:ea typeface="Arial"/>
              <a:cs typeface="Arial"/>
              <a:sym typeface="Arial"/>
            </a:endParaRPr>
          </a:p>
        </p:txBody>
      </p:sp>
      <p:sp>
        <p:nvSpPr>
          <p:cNvPr id="1950" name="Google Shape;1950;p64"/>
          <p:cNvSpPr txBox="1"/>
          <p:nvPr/>
        </p:nvSpPr>
        <p:spPr>
          <a:xfrm>
            <a:off x="9341720" y="8295997"/>
            <a:ext cx="2915123" cy="6740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Node_1</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(NVSwitch/Nvlink) </a:t>
            </a:r>
            <a:endParaRPr b="0" i="0" sz="1400" u="none" cap="none" strike="noStrike">
              <a:solidFill>
                <a:srgbClr val="000000"/>
              </a:solidFill>
              <a:latin typeface="Arial"/>
              <a:ea typeface="Arial"/>
              <a:cs typeface="Arial"/>
              <a:sym typeface="Arial"/>
            </a:endParaRPr>
          </a:p>
        </p:txBody>
      </p:sp>
      <p:sp>
        <p:nvSpPr>
          <p:cNvPr id="1951" name="Google Shape;1951;p64"/>
          <p:cNvSpPr/>
          <p:nvPr/>
        </p:nvSpPr>
        <p:spPr>
          <a:xfrm>
            <a:off x="149648" y="9733003"/>
            <a:ext cx="15173661"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sng" cap="none" strike="noStrike">
                <a:solidFill>
                  <a:srgbClr val="FFFFFF"/>
                </a:solidFill>
                <a:latin typeface="Trebuchet MS"/>
                <a:ea typeface="Trebuchet MS"/>
                <a:cs typeface="Trebuchet MS"/>
                <a:sym typeface="Trebuchet MS"/>
                <a:hlinkClick r:id="rId3">
                  <a:extLst>
                    <a:ext uri="{A12FA001-AC4F-418D-AE19-62706E023703}">
                      <ahyp:hlinkClr val="tx"/>
                    </a:ext>
                  </a:extLst>
                </a:hlinkClick>
              </a:rPr>
              <a:t>https://github.com/NVIDIA/Megatron-LM</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Trebuchet MS"/>
              <a:ea typeface="Trebuchet MS"/>
              <a:cs typeface="Trebuchet MS"/>
              <a:sym typeface="Trebuchet MS"/>
            </a:endParaRPr>
          </a:p>
        </p:txBody>
      </p:sp>
      <p:sp>
        <p:nvSpPr>
          <p:cNvPr id="1952" name="Google Shape;1952;p64"/>
          <p:cNvSpPr txBox="1"/>
          <p:nvPr/>
        </p:nvSpPr>
        <p:spPr>
          <a:xfrm>
            <a:off x="236407" y="5274996"/>
            <a:ext cx="3924692" cy="1183016"/>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뉴럴 네트워크: 4 레이어</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하드웨어: 노드 2개, 노드당 GPU 8개</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텐서 병렬화= 2</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파이프라인 병렬화 = 4</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데이터 병렬화 = 2</a:t>
            </a:r>
            <a:endParaRPr b="0" i="0" sz="1575" u="none" cap="none" strike="noStrike">
              <a:solidFill>
                <a:schemeClr val="dk2"/>
              </a:solidFill>
              <a:latin typeface="Trebuchet MS"/>
              <a:ea typeface="Trebuchet MS"/>
              <a:cs typeface="Trebuchet MS"/>
              <a:sym typeface="Trebuchet MS"/>
            </a:endParaRPr>
          </a:p>
        </p:txBody>
      </p:sp>
      <p:sp>
        <p:nvSpPr>
          <p:cNvPr id="1953" name="Google Shape;1953;p64"/>
          <p:cNvSpPr/>
          <p:nvPr/>
        </p:nvSpPr>
        <p:spPr>
          <a:xfrm>
            <a:off x="1412472" y="3361408"/>
            <a:ext cx="190983" cy="1342663"/>
          </a:xfrm>
          <a:prstGeom prst="rect">
            <a:avLst/>
          </a:prstGeom>
          <a:solidFill>
            <a:srgbClr val="76B9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54" name="Google Shape;1954;p64"/>
          <p:cNvSpPr/>
          <p:nvPr/>
        </p:nvSpPr>
        <p:spPr>
          <a:xfrm>
            <a:off x="1845529" y="3366256"/>
            <a:ext cx="190983" cy="1342663"/>
          </a:xfrm>
          <a:prstGeom prst="rect">
            <a:avLst/>
          </a:prstGeom>
          <a:solidFill>
            <a:srgbClr val="76B900">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55" name="Google Shape;1955;p64"/>
          <p:cNvSpPr/>
          <p:nvPr/>
        </p:nvSpPr>
        <p:spPr>
          <a:xfrm>
            <a:off x="2327964" y="3371211"/>
            <a:ext cx="190983" cy="1342663"/>
          </a:xfrm>
          <a:prstGeom prst="rect">
            <a:avLst/>
          </a:prstGeom>
          <a:solidFill>
            <a:srgbClr val="76B9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56" name="Google Shape;1956;p64"/>
          <p:cNvSpPr/>
          <p:nvPr/>
        </p:nvSpPr>
        <p:spPr>
          <a:xfrm>
            <a:off x="952102" y="3361408"/>
            <a:ext cx="190983" cy="1342663"/>
          </a:xfrm>
          <a:prstGeom prst="rect">
            <a:avLst/>
          </a:prstGeom>
          <a:solidFill>
            <a:srgbClr val="76B900">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957" name="Google Shape;1957;p64"/>
          <p:cNvCxnSpPr>
            <a:stCxn id="1956" idx="3"/>
            <a:endCxn id="1953" idx="1"/>
          </p:cNvCxnSpPr>
          <p:nvPr/>
        </p:nvCxnSpPr>
        <p:spPr>
          <a:xfrm>
            <a:off x="1143085" y="4032740"/>
            <a:ext cx="269400" cy="0"/>
          </a:xfrm>
          <a:prstGeom prst="straightConnector1">
            <a:avLst/>
          </a:prstGeom>
          <a:noFill/>
          <a:ln cap="flat" cmpd="sng" w="9525">
            <a:solidFill>
              <a:schemeClr val="accent4"/>
            </a:solidFill>
            <a:prstDash val="solid"/>
            <a:round/>
            <a:headEnd len="sm" w="sm" type="none"/>
            <a:tailEnd len="med" w="med" type="triangle"/>
          </a:ln>
        </p:spPr>
      </p:cxnSp>
      <p:cxnSp>
        <p:nvCxnSpPr>
          <p:cNvPr id="1958" name="Google Shape;1958;p64"/>
          <p:cNvCxnSpPr>
            <a:stCxn id="1953" idx="3"/>
            <a:endCxn id="1954" idx="1"/>
          </p:cNvCxnSpPr>
          <p:nvPr/>
        </p:nvCxnSpPr>
        <p:spPr>
          <a:xfrm>
            <a:off x="1603455" y="4032740"/>
            <a:ext cx="242100" cy="4800"/>
          </a:xfrm>
          <a:prstGeom prst="straightConnector1">
            <a:avLst/>
          </a:prstGeom>
          <a:noFill/>
          <a:ln cap="flat" cmpd="sng" w="9525">
            <a:solidFill>
              <a:schemeClr val="accent4"/>
            </a:solidFill>
            <a:prstDash val="solid"/>
            <a:round/>
            <a:headEnd len="sm" w="sm" type="none"/>
            <a:tailEnd len="med" w="med" type="triangle"/>
          </a:ln>
        </p:spPr>
      </p:cxnSp>
      <p:cxnSp>
        <p:nvCxnSpPr>
          <p:cNvPr id="1959" name="Google Shape;1959;p64"/>
          <p:cNvCxnSpPr>
            <a:stCxn id="1954" idx="3"/>
            <a:endCxn id="1955" idx="1"/>
          </p:cNvCxnSpPr>
          <p:nvPr/>
        </p:nvCxnSpPr>
        <p:spPr>
          <a:xfrm>
            <a:off x="2036512" y="4037588"/>
            <a:ext cx="291600" cy="5100"/>
          </a:xfrm>
          <a:prstGeom prst="straightConnector1">
            <a:avLst/>
          </a:prstGeom>
          <a:noFill/>
          <a:ln cap="flat" cmpd="sng" w="9525">
            <a:solidFill>
              <a:schemeClr val="accent4"/>
            </a:solidFill>
            <a:prstDash val="solid"/>
            <a:round/>
            <a:headEnd len="sm" w="sm"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65"/>
          <p:cNvSpPr txBox="1"/>
          <p:nvPr>
            <p:ph type="title"/>
          </p:nvPr>
        </p:nvSpPr>
        <p:spPr>
          <a:xfrm>
            <a:off x="830580" y="868682"/>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0" lang="en-US"/>
              <a:t>MEGATRON 모델 병렬화</a:t>
            </a:r>
            <a:endParaRPr b="0"/>
          </a:p>
        </p:txBody>
      </p:sp>
      <p:sp>
        <p:nvSpPr>
          <p:cNvPr id="1965" name="Google Shape;1965;p65"/>
          <p:cNvSpPr txBox="1"/>
          <p:nvPr/>
        </p:nvSpPr>
        <p:spPr>
          <a:xfrm>
            <a:off x="830580" y="1813560"/>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Trebuchet MS"/>
              <a:buNone/>
            </a:pPr>
            <a:r>
              <a:rPr b="0" i="0" lang="en-US" sz="3000" u="none" cap="none" strike="noStrike">
                <a:solidFill>
                  <a:srgbClr val="76B900"/>
                </a:solidFill>
                <a:latin typeface="Trebuchet MS"/>
                <a:ea typeface="Trebuchet MS"/>
                <a:cs typeface="Trebuchet MS"/>
                <a:sym typeface="Trebuchet MS"/>
              </a:rPr>
              <a:t>GPU Affinity 그룹화 예제</a:t>
            </a:r>
            <a:endParaRPr b="0" i="0" sz="3000" u="none" cap="none" strike="noStrike">
              <a:solidFill>
                <a:srgbClr val="76B900"/>
              </a:solidFill>
              <a:latin typeface="Trebuchet MS"/>
              <a:ea typeface="Trebuchet MS"/>
              <a:cs typeface="Trebuchet MS"/>
              <a:sym typeface="Trebuchet MS"/>
            </a:endParaRPr>
          </a:p>
        </p:txBody>
      </p:sp>
      <p:graphicFrame>
        <p:nvGraphicFramePr>
          <p:cNvPr id="1966" name="Google Shape;1966;p65"/>
          <p:cNvGraphicFramePr/>
          <p:nvPr/>
        </p:nvGraphicFramePr>
        <p:xfrm>
          <a:off x="4825164" y="3571086"/>
          <a:ext cx="3000000" cy="3000000"/>
        </p:xfrm>
        <a:graphic>
          <a:graphicData uri="http://schemas.openxmlformats.org/drawingml/2006/table">
            <a:tbl>
              <a:tblPr>
                <a:noFill/>
                <a:tableStyleId>{68F2D65C-9531-4B13-A804-BE490BD6C03E}</a:tableStyleId>
              </a:tblPr>
              <a:tblGrid>
                <a:gridCol w="1930750"/>
                <a:gridCol w="1930750"/>
                <a:gridCol w="1930750"/>
                <a:gridCol w="1930750"/>
              </a:tblGrid>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Layer_0_0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Layer_1_0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Layer_2_0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Layer_3_0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Layer_0_1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Layer_1_1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Layer_2_1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Layer_3_1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Layer_0_0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Layer_1_0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Layer_2_0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Layer_3_0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Layer_0_1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Layer_1_1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Layer_2_1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Calibri"/>
                        <a:buNone/>
                      </a:pPr>
                      <a:r>
                        <a:rPr b="1" i="0" lang="en-US" sz="1700" u="none" cap="none" strike="noStrike">
                          <a:solidFill>
                            <a:srgbClr val="000000"/>
                          </a:solidFill>
                          <a:latin typeface="Calibri"/>
                          <a:ea typeface="Calibri"/>
                          <a:cs typeface="Calibri"/>
                          <a:sym typeface="Calibri"/>
                        </a:rPr>
                        <a:t>Layer_3_0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967" name="Google Shape;1967;p65"/>
          <p:cNvSpPr/>
          <p:nvPr/>
        </p:nvSpPr>
        <p:spPr>
          <a:xfrm rot="5400000">
            <a:off x="6570168" y="6056383"/>
            <a:ext cx="506028" cy="3650907"/>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68" name="Google Shape;1968;p65"/>
          <p:cNvSpPr/>
          <p:nvPr/>
        </p:nvSpPr>
        <p:spPr>
          <a:xfrm rot="5400000">
            <a:off x="10436966" y="6114634"/>
            <a:ext cx="506028" cy="3534409"/>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69" name="Google Shape;1969;p65"/>
          <p:cNvSpPr txBox="1"/>
          <p:nvPr/>
        </p:nvSpPr>
        <p:spPr>
          <a:xfrm>
            <a:off x="5275701" y="8289491"/>
            <a:ext cx="2871453" cy="6740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Node_0 (NVSwitch/Nvlink) </a:t>
            </a:r>
            <a:endParaRPr b="0" i="0" sz="1400" u="none" cap="none" strike="noStrike">
              <a:solidFill>
                <a:srgbClr val="000000"/>
              </a:solidFill>
              <a:latin typeface="Arial"/>
              <a:ea typeface="Arial"/>
              <a:cs typeface="Arial"/>
              <a:sym typeface="Arial"/>
            </a:endParaRPr>
          </a:p>
        </p:txBody>
      </p:sp>
      <p:sp>
        <p:nvSpPr>
          <p:cNvPr id="1970" name="Google Shape;1970;p65"/>
          <p:cNvSpPr txBox="1"/>
          <p:nvPr/>
        </p:nvSpPr>
        <p:spPr>
          <a:xfrm>
            <a:off x="9341720" y="8295997"/>
            <a:ext cx="2915123" cy="6740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Node_1</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(NVSwitch/Nvlink) </a:t>
            </a:r>
            <a:endParaRPr b="0" i="0" sz="1400" u="none" cap="none" strike="noStrike">
              <a:solidFill>
                <a:srgbClr val="000000"/>
              </a:solidFill>
              <a:latin typeface="Arial"/>
              <a:ea typeface="Arial"/>
              <a:cs typeface="Arial"/>
              <a:sym typeface="Arial"/>
            </a:endParaRPr>
          </a:p>
        </p:txBody>
      </p:sp>
      <p:sp>
        <p:nvSpPr>
          <p:cNvPr id="1971" name="Google Shape;1971;p65"/>
          <p:cNvSpPr txBox="1"/>
          <p:nvPr/>
        </p:nvSpPr>
        <p:spPr>
          <a:xfrm>
            <a:off x="3036912" y="4408438"/>
            <a:ext cx="1744971" cy="383183"/>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999999"/>
                </a:solidFill>
                <a:latin typeface="Trebuchet MS"/>
                <a:ea typeface="Trebuchet MS"/>
                <a:cs typeface="Trebuchet MS"/>
                <a:sym typeface="Trebuchet MS"/>
              </a:rPr>
              <a:t>Model 0</a:t>
            </a:r>
            <a:endParaRPr b="0" i="0" sz="1400" u="none" cap="none" strike="noStrike">
              <a:solidFill>
                <a:srgbClr val="000000"/>
              </a:solidFill>
              <a:latin typeface="Arial"/>
              <a:ea typeface="Arial"/>
              <a:cs typeface="Arial"/>
              <a:sym typeface="Arial"/>
            </a:endParaRPr>
          </a:p>
        </p:txBody>
      </p:sp>
      <p:grpSp>
        <p:nvGrpSpPr>
          <p:cNvPr id="1972" name="Google Shape;1972;p65"/>
          <p:cNvGrpSpPr/>
          <p:nvPr/>
        </p:nvGrpSpPr>
        <p:grpSpPr>
          <a:xfrm>
            <a:off x="3011732" y="3827723"/>
            <a:ext cx="9389972" cy="2709361"/>
            <a:chOff x="2395748" y="2584142"/>
            <a:chExt cx="6259981" cy="1806240"/>
          </a:xfrm>
        </p:grpSpPr>
        <p:sp>
          <p:nvSpPr>
            <p:cNvPr id="1973" name="Google Shape;1973;p65"/>
            <p:cNvSpPr/>
            <p:nvPr/>
          </p:nvSpPr>
          <p:spPr>
            <a:xfrm>
              <a:off x="3719745" y="2584142"/>
              <a:ext cx="4935984" cy="1029741"/>
            </a:xfrm>
            <a:prstGeom prst="rect">
              <a:avLst/>
            </a:prstGeom>
            <a:solidFill>
              <a:srgbClr val="E2C0F5">
                <a:alpha val="1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74" name="Google Shape;1974;p65"/>
            <p:cNvSpPr txBox="1"/>
            <p:nvPr/>
          </p:nvSpPr>
          <p:spPr>
            <a:xfrm>
              <a:off x="2395748" y="4134927"/>
              <a:ext cx="1163314" cy="25545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A946E0"/>
                  </a:solidFill>
                  <a:latin typeface="Trebuchet MS"/>
                  <a:ea typeface="Trebuchet MS"/>
                  <a:cs typeface="Trebuchet MS"/>
                  <a:sym typeface="Trebuchet MS"/>
                </a:rPr>
                <a:t>Model 1</a:t>
              </a:r>
              <a:endParaRPr b="0" i="0" sz="1400" u="none" cap="none" strike="noStrike">
                <a:solidFill>
                  <a:srgbClr val="000000"/>
                </a:solidFill>
                <a:latin typeface="Arial"/>
                <a:ea typeface="Arial"/>
                <a:cs typeface="Arial"/>
                <a:sym typeface="Arial"/>
              </a:endParaRPr>
            </a:p>
          </p:txBody>
        </p:sp>
      </p:grpSp>
      <p:sp>
        <p:nvSpPr>
          <p:cNvPr id="1975" name="Google Shape;1975;p65"/>
          <p:cNvSpPr/>
          <p:nvPr/>
        </p:nvSpPr>
        <p:spPr>
          <a:xfrm>
            <a:off x="149648" y="9733003"/>
            <a:ext cx="15173661"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sng" cap="none" strike="noStrike">
                <a:solidFill>
                  <a:srgbClr val="FFFFFF"/>
                </a:solidFill>
                <a:latin typeface="Trebuchet MS"/>
                <a:ea typeface="Trebuchet MS"/>
                <a:cs typeface="Trebuchet MS"/>
                <a:sym typeface="Trebuchet MS"/>
                <a:hlinkClick r:id="rId3">
                  <a:extLst>
                    <a:ext uri="{A12FA001-AC4F-418D-AE19-62706E023703}">
                      <ahyp:hlinkClr val="tx"/>
                    </a:ext>
                  </a:extLst>
                </a:hlinkClick>
              </a:rPr>
              <a:t>https://github.com/NVIDIA/Megatron-LM</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Trebuchet MS"/>
              <a:ea typeface="Trebuchet MS"/>
              <a:cs typeface="Trebuchet MS"/>
              <a:sym typeface="Trebuchet MS"/>
            </a:endParaRPr>
          </a:p>
        </p:txBody>
      </p:sp>
      <p:sp>
        <p:nvSpPr>
          <p:cNvPr id="1976" name="Google Shape;1976;p65"/>
          <p:cNvSpPr/>
          <p:nvPr/>
        </p:nvSpPr>
        <p:spPr>
          <a:xfrm rot="10800000">
            <a:off x="4478222" y="3840690"/>
            <a:ext cx="506028" cy="1544612"/>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77" name="Google Shape;1977;p65"/>
          <p:cNvSpPr/>
          <p:nvPr/>
        </p:nvSpPr>
        <p:spPr>
          <a:xfrm rot="10800000">
            <a:off x="4401457" y="5628733"/>
            <a:ext cx="506028" cy="1544612"/>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78" name="Google Shape;1978;p65"/>
          <p:cNvSpPr/>
          <p:nvPr/>
        </p:nvSpPr>
        <p:spPr>
          <a:xfrm>
            <a:off x="4997728" y="5654444"/>
            <a:ext cx="7403976" cy="1544612"/>
          </a:xfrm>
          <a:prstGeom prst="rect">
            <a:avLst/>
          </a:prstGeom>
          <a:solidFill>
            <a:srgbClr val="E2C0F5">
              <a:alpha val="1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79" name="Google Shape;1979;p65"/>
          <p:cNvSpPr/>
          <p:nvPr/>
        </p:nvSpPr>
        <p:spPr>
          <a:xfrm>
            <a:off x="6352346" y="3845927"/>
            <a:ext cx="196786" cy="543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0" name="Google Shape;1980;p65"/>
          <p:cNvSpPr/>
          <p:nvPr/>
        </p:nvSpPr>
        <p:spPr>
          <a:xfrm>
            <a:off x="8300618" y="3855243"/>
            <a:ext cx="196786" cy="543526"/>
          </a:xfrm>
          <a:prstGeom prst="rect">
            <a:avLst/>
          </a:prstGeom>
          <a:solidFill>
            <a:srgbClr val="76B9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1" name="Google Shape;1981;p65"/>
          <p:cNvSpPr/>
          <p:nvPr/>
        </p:nvSpPr>
        <p:spPr>
          <a:xfrm>
            <a:off x="10292977" y="3878090"/>
            <a:ext cx="196786" cy="543526"/>
          </a:xfrm>
          <a:prstGeom prst="rect">
            <a:avLst/>
          </a:prstGeom>
          <a:solidFill>
            <a:srgbClr val="76B900">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2" name="Google Shape;1982;p65"/>
          <p:cNvSpPr/>
          <p:nvPr/>
        </p:nvSpPr>
        <p:spPr>
          <a:xfrm>
            <a:off x="10288398" y="4670041"/>
            <a:ext cx="196786" cy="543526"/>
          </a:xfrm>
          <a:prstGeom prst="rect">
            <a:avLst/>
          </a:prstGeom>
          <a:solidFill>
            <a:srgbClr val="76B900">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3" name="Google Shape;1983;p65"/>
          <p:cNvSpPr/>
          <p:nvPr/>
        </p:nvSpPr>
        <p:spPr>
          <a:xfrm>
            <a:off x="6352346" y="4705463"/>
            <a:ext cx="196786" cy="543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4" name="Google Shape;1984;p65"/>
          <p:cNvSpPr/>
          <p:nvPr/>
        </p:nvSpPr>
        <p:spPr>
          <a:xfrm>
            <a:off x="8280876" y="4698733"/>
            <a:ext cx="196786" cy="543526"/>
          </a:xfrm>
          <a:prstGeom prst="rect">
            <a:avLst/>
          </a:prstGeom>
          <a:solidFill>
            <a:srgbClr val="76B9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5" name="Google Shape;1985;p65"/>
          <p:cNvSpPr/>
          <p:nvPr/>
        </p:nvSpPr>
        <p:spPr>
          <a:xfrm>
            <a:off x="12106409" y="3859454"/>
            <a:ext cx="196786" cy="543526"/>
          </a:xfrm>
          <a:prstGeom prst="rect">
            <a:avLst/>
          </a:prstGeom>
          <a:solidFill>
            <a:srgbClr val="76B9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6" name="Google Shape;1986;p65"/>
          <p:cNvSpPr/>
          <p:nvPr/>
        </p:nvSpPr>
        <p:spPr>
          <a:xfrm>
            <a:off x="12099837" y="4658529"/>
            <a:ext cx="196786" cy="543526"/>
          </a:xfrm>
          <a:prstGeom prst="rect">
            <a:avLst/>
          </a:prstGeom>
          <a:solidFill>
            <a:srgbClr val="76B9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7" name="Google Shape;1987;p65"/>
          <p:cNvSpPr/>
          <p:nvPr/>
        </p:nvSpPr>
        <p:spPr>
          <a:xfrm>
            <a:off x="6352346" y="5787971"/>
            <a:ext cx="196786" cy="543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8" name="Google Shape;1988;p65"/>
          <p:cNvSpPr/>
          <p:nvPr/>
        </p:nvSpPr>
        <p:spPr>
          <a:xfrm>
            <a:off x="8300618" y="5797287"/>
            <a:ext cx="196786" cy="543526"/>
          </a:xfrm>
          <a:prstGeom prst="rect">
            <a:avLst/>
          </a:prstGeom>
          <a:solidFill>
            <a:srgbClr val="76B9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9" name="Google Shape;1989;p65"/>
          <p:cNvSpPr/>
          <p:nvPr/>
        </p:nvSpPr>
        <p:spPr>
          <a:xfrm>
            <a:off x="10292977" y="5820134"/>
            <a:ext cx="196786" cy="543526"/>
          </a:xfrm>
          <a:prstGeom prst="rect">
            <a:avLst/>
          </a:prstGeom>
          <a:solidFill>
            <a:srgbClr val="76B900">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0" name="Google Shape;1990;p65"/>
          <p:cNvSpPr/>
          <p:nvPr/>
        </p:nvSpPr>
        <p:spPr>
          <a:xfrm>
            <a:off x="10288398" y="6612085"/>
            <a:ext cx="196786" cy="543526"/>
          </a:xfrm>
          <a:prstGeom prst="rect">
            <a:avLst/>
          </a:prstGeom>
          <a:solidFill>
            <a:srgbClr val="76B900">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1" name="Google Shape;1991;p65"/>
          <p:cNvSpPr/>
          <p:nvPr/>
        </p:nvSpPr>
        <p:spPr>
          <a:xfrm>
            <a:off x="6352346" y="6647507"/>
            <a:ext cx="196786" cy="543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2" name="Google Shape;1992;p65"/>
          <p:cNvSpPr/>
          <p:nvPr/>
        </p:nvSpPr>
        <p:spPr>
          <a:xfrm>
            <a:off x="8280876" y="6640777"/>
            <a:ext cx="196786" cy="543526"/>
          </a:xfrm>
          <a:prstGeom prst="rect">
            <a:avLst/>
          </a:prstGeom>
          <a:solidFill>
            <a:srgbClr val="76B9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3" name="Google Shape;1993;p65"/>
          <p:cNvSpPr/>
          <p:nvPr/>
        </p:nvSpPr>
        <p:spPr>
          <a:xfrm>
            <a:off x="12106409" y="5801498"/>
            <a:ext cx="196786" cy="543526"/>
          </a:xfrm>
          <a:prstGeom prst="rect">
            <a:avLst/>
          </a:prstGeom>
          <a:solidFill>
            <a:srgbClr val="76B9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4" name="Google Shape;1994;p65"/>
          <p:cNvSpPr/>
          <p:nvPr/>
        </p:nvSpPr>
        <p:spPr>
          <a:xfrm>
            <a:off x="12099837" y="6600573"/>
            <a:ext cx="196786" cy="543526"/>
          </a:xfrm>
          <a:prstGeom prst="rect">
            <a:avLst/>
          </a:prstGeom>
          <a:solidFill>
            <a:srgbClr val="76B9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5" name="Google Shape;1995;p65"/>
          <p:cNvSpPr txBox="1"/>
          <p:nvPr/>
        </p:nvSpPr>
        <p:spPr>
          <a:xfrm>
            <a:off x="236407" y="5274996"/>
            <a:ext cx="3924692" cy="1183016"/>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뉴럴 네트워크: 4 레이어</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하드웨어: 노드 2개, 노드당 GPU 8개</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텐서 병렬화= 2</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파이프라인 병렬화 = 4</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데이터 병렬화 = 2</a:t>
            </a:r>
            <a:endParaRPr b="0" i="0" sz="1575" u="none" cap="none" strike="noStrike">
              <a:solidFill>
                <a:schemeClr val="dk2"/>
              </a:solidFill>
              <a:latin typeface="Trebuchet MS"/>
              <a:ea typeface="Trebuchet MS"/>
              <a:cs typeface="Trebuchet MS"/>
              <a:sym typeface="Trebuchet MS"/>
            </a:endParaRPr>
          </a:p>
        </p:txBody>
      </p:sp>
      <p:sp>
        <p:nvSpPr>
          <p:cNvPr id="1996" name="Google Shape;1996;p65"/>
          <p:cNvSpPr/>
          <p:nvPr/>
        </p:nvSpPr>
        <p:spPr>
          <a:xfrm>
            <a:off x="1412472" y="3361408"/>
            <a:ext cx="190983" cy="1342663"/>
          </a:xfrm>
          <a:prstGeom prst="rect">
            <a:avLst/>
          </a:prstGeom>
          <a:solidFill>
            <a:srgbClr val="76B90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7" name="Google Shape;1997;p65"/>
          <p:cNvSpPr/>
          <p:nvPr/>
        </p:nvSpPr>
        <p:spPr>
          <a:xfrm>
            <a:off x="1845529" y="3366256"/>
            <a:ext cx="190983" cy="1342663"/>
          </a:xfrm>
          <a:prstGeom prst="rect">
            <a:avLst/>
          </a:prstGeom>
          <a:solidFill>
            <a:srgbClr val="76B900">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8" name="Google Shape;1998;p65"/>
          <p:cNvSpPr/>
          <p:nvPr/>
        </p:nvSpPr>
        <p:spPr>
          <a:xfrm>
            <a:off x="2327964" y="3371211"/>
            <a:ext cx="190983" cy="1342663"/>
          </a:xfrm>
          <a:prstGeom prst="rect">
            <a:avLst/>
          </a:prstGeom>
          <a:solidFill>
            <a:srgbClr val="76B9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9" name="Google Shape;1999;p65"/>
          <p:cNvSpPr/>
          <p:nvPr/>
        </p:nvSpPr>
        <p:spPr>
          <a:xfrm>
            <a:off x="952102" y="3361408"/>
            <a:ext cx="190983" cy="1342663"/>
          </a:xfrm>
          <a:prstGeom prst="rect">
            <a:avLst/>
          </a:prstGeom>
          <a:solidFill>
            <a:srgbClr val="76B900">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000" name="Google Shape;2000;p65"/>
          <p:cNvCxnSpPr>
            <a:stCxn id="1999" idx="3"/>
            <a:endCxn id="1996" idx="1"/>
          </p:cNvCxnSpPr>
          <p:nvPr/>
        </p:nvCxnSpPr>
        <p:spPr>
          <a:xfrm>
            <a:off x="1143085" y="4032740"/>
            <a:ext cx="269400" cy="0"/>
          </a:xfrm>
          <a:prstGeom prst="straightConnector1">
            <a:avLst/>
          </a:prstGeom>
          <a:noFill/>
          <a:ln cap="flat" cmpd="sng" w="9525">
            <a:solidFill>
              <a:schemeClr val="accent4"/>
            </a:solidFill>
            <a:prstDash val="solid"/>
            <a:round/>
            <a:headEnd len="sm" w="sm" type="none"/>
            <a:tailEnd len="med" w="med" type="triangle"/>
          </a:ln>
        </p:spPr>
      </p:cxnSp>
      <p:cxnSp>
        <p:nvCxnSpPr>
          <p:cNvPr id="2001" name="Google Shape;2001;p65"/>
          <p:cNvCxnSpPr>
            <a:stCxn id="1996" idx="3"/>
            <a:endCxn id="1997" idx="1"/>
          </p:cNvCxnSpPr>
          <p:nvPr/>
        </p:nvCxnSpPr>
        <p:spPr>
          <a:xfrm>
            <a:off x="1603455" y="4032740"/>
            <a:ext cx="242100" cy="4800"/>
          </a:xfrm>
          <a:prstGeom prst="straightConnector1">
            <a:avLst/>
          </a:prstGeom>
          <a:noFill/>
          <a:ln cap="flat" cmpd="sng" w="9525">
            <a:solidFill>
              <a:schemeClr val="accent4"/>
            </a:solidFill>
            <a:prstDash val="solid"/>
            <a:round/>
            <a:headEnd len="sm" w="sm" type="none"/>
            <a:tailEnd len="med" w="med" type="triangle"/>
          </a:ln>
        </p:spPr>
      </p:cxnSp>
      <p:cxnSp>
        <p:nvCxnSpPr>
          <p:cNvPr id="2002" name="Google Shape;2002;p65"/>
          <p:cNvCxnSpPr>
            <a:stCxn id="1997" idx="3"/>
            <a:endCxn id="1998" idx="1"/>
          </p:cNvCxnSpPr>
          <p:nvPr/>
        </p:nvCxnSpPr>
        <p:spPr>
          <a:xfrm>
            <a:off x="2036512" y="4037588"/>
            <a:ext cx="291600" cy="5100"/>
          </a:xfrm>
          <a:prstGeom prst="straightConnector1">
            <a:avLst/>
          </a:prstGeom>
          <a:noFill/>
          <a:ln cap="flat" cmpd="sng" w="9525">
            <a:solidFill>
              <a:schemeClr val="accent4"/>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66"/>
          <p:cNvSpPr/>
          <p:nvPr/>
        </p:nvSpPr>
        <p:spPr>
          <a:xfrm>
            <a:off x="8922776" y="3571086"/>
            <a:ext cx="3692204" cy="3903097"/>
          </a:xfrm>
          <a:prstGeom prst="rect">
            <a:avLst/>
          </a:prstGeom>
          <a:solidFill>
            <a:srgbClr val="CBCC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08" name="Google Shape;2008;p66"/>
          <p:cNvSpPr/>
          <p:nvPr/>
        </p:nvSpPr>
        <p:spPr>
          <a:xfrm>
            <a:off x="4939120" y="3571086"/>
            <a:ext cx="3692204" cy="3903097"/>
          </a:xfrm>
          <a:prstGeom prst="rect">
            <a:avLst/>
          </a:prstGeom>
          <a:solidFill>
            <a:srgbClr val="CBCC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09" name="Google Shape;2009;p66"/>
          <p:cNvSpPr txBox="1"/>
          <p:nvPr>
            <p:ph type="title"/>
          </p:nvPr>
        </p:nvSpPr>
        <p:spPr>
          <a:xfrm>
            <a:off x="830580" y="868682"/>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0" lang="en-US"/>
              <a:t>MEGATRON 모델 병렬화</a:t>
            </a:r>
            <a:endParaRPr b="0"/>
          </a:p>
        </p:txBody>
      </p:sp>
      <p:sp>
        <p:nvSpPr>
          <p:cNvPr id="2010" name="Google Shape;2010;p66"/>
          <p:cNvSpPr txBox="1"/>
          <p:nvPr/>
        </p:nvSpPr>
        <p:spPr>
          <a:xfrm>
            <a:off x="830580" y="1813560"/>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Trebuchet MS"/>
              <a:buNone/>
            </a:pPr>
            <a:r>
              <a:rPr b="0" i="0" lang="en-US" sz="3000" u="none" cap="none" strike="noStrike">
                <a:solidFill>
                  <a:srgbClr val="76B900"/>
                </a:solidFill>
                <a:latin typeface="Trebuchet MS"/>
                <a:ea typeface="Trebuchet MS"/>
                <a:cs typeface="Trebuchet MS"/>
                <a:sym typeface="Trebuchet MS"/>
              </a:rPr>
              <a:t>GPU Affinity 그룹화 예제</a:t>
            </a:r>
            <a:endParaRPr b="0" i="0" sz="3000" u="none" cap="none" strike="noStrike">
              <a:solidFill>
                <a:srgbClr val="76B900"/>
              </a:solidFill>
              <a:latin typeface="Trebuchet MS"/>
              <a:ea typeface="Trebuchet MS"/>
              <a:cs typeface="Trebuchet MS"/>
              <a:sym typeface="Trebuchet MS"/>
            </a:endParaRPr>
          </a:p>
        </p:txBody>
      </p:sp>
      <p:graphicFrame>
        <p:nvGraphicFramePr>
          <p:cNvPr id="2011" name="Google Shape;2011;p66"/>
          <p:cNvGraphicFramePr/>
          <p:nvPr/>
        </p:nvGraphicFramePr>
        <p:xfrm>
          <a:off x="4825164" y="3571086"/>
          <a:ext cx="3000000" cy="3000000"/>
        </p:xfrm>
        <a:graphic>
          <a:graphicData uri="http://schemas.openxmlformats.org/drawingml/2006/table">
            <a:tbl>
              <a:tblPr>
                <a:noFill/>
                <a:tableStyleId>{68F2D65C-9531-4B13-A804-BE490BD6C03E}</a:tableStyleId>
              </a:tblPr>
              <a:tblGrid>
                <a:gridCol w="1930750"/>
                <a:gridCol w="1930750"/>
                <a:gridCol w="1930750"/>
                <a:gridCol w="1930750"/>
              </a:tblGrid>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gpu_4</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gpu_8</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gpu_12</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gpu_5</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gpu_9</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gpu_13</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gpu_2</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gpu_6</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gpu_14</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gpu_3</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gpu_7</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gpu_15</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012" name="Google Shape;2012;p66"/>
          <p:cNvSpPr/>
          <p:nvPr/>
        </p:nvSpPr>
        <p:spPr>
          <a:xfrm rot="5400000">
            <a:off x="6570168" y="6056383"/>
            <a:ext cx="506028" cy="3650907"/>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3" name="Google Shape;2013;p66"/>
          <p:cNvSpPr/>
          <p:nvPr/>
        </p:nvSpPr>
        <p:spPr>
          <a:xfrm rot="5400000">
            <a:off x="10436966" y="6114634"/>
            <a:ext cx="506028" cy="3534409"/>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4" name="Google Shape;2014;p66"/>
          <p:cNvSpPr txBox="1"/>
          <p:nvPr/>
        </p:nvSpPr>
        <p:spPr>
          <a:xfrm>
            <a:off x="5275701" y="8289491"/>
            <a:ext cx="2871453" cy="6740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Node_0 (NVSwitch/Nvlink) </a:t>
            </a:r>
            <a:endParaRPr b="0" i="0" sz="1400" u="none" cap="none" strike="noStrike">
              <a:solidFill>
                <a:srgbClr val="000000"/>
              </a:solidFill>
              <a:latin typeface="Arial"/>
              <a:ea typeface="Arial"/>
              <a:cs typeface="Arial"/>
              <a:sym typeface="Arial"/>
            </a:endParaRPr>
          </a:p>
        </p:txBody>
      </p:sp>
      <p:sp>
        <p:nvSpPr>
          <p:cNvPr id="2015" name="Google Shape;2015;p66"/>
          <p:cNvSpPr txBox="1"/>
          <p:nvPr/>
        </p:nvSpPr>
        <p:spPr>
          <a:xfrm>
            <a:off x="9341720" y="8295997"/>
            <a:ext cx="2915123" cy="6740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Node_1</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(NVSwitch/Nvlink) </a:t>
            </a:r>
            <a:endParaRPr b="0" i="0" sz="1400" u="none" cap="none" strike="noStrike">
              <a:solidFill>
                <a:srgbClr val="000000"/>
              </a:solidFill>
              <a:latin typeface="Arial"/>
              <a:ea typeface="Arial"/>
              <a:cs typeface="Arial"/>
              <a:sym typeface="Arial"/>
            </a:endParaRPr>
          </a:p>
        </p:txBody>
      </p:sp>
      <p:grpSp>
        <p:nvGrpSpPr>
          <p:cNvPr id="2016" name="Google Shape;2016;p66"/>
          <p:cNvGrpSpPr/>
          <p:nvPr/>
        </p:nvGrpSpPr>
        <p:grpSpPr>
          <a:xfrm>
            <a:off x="5264054" y="3910993"/>
            <a:ext cx="7236301" cy="3128789"/>
            <a:chOff x="3897296" y="2639656"/>
            <a:chExt cx="4824201" cy="2085859"/>
          </a:xfrm>
        </p:grpSpPr>
        <p:sp>
          <p:nvSpPr>
            <p:cNvPr id="2017" name="Google Shape;2017;p66"/>
            <p:cNvSpPr/>
            <p:nvPr/>
          </p:nvSpPr>
          <p:spPr>
            <a:xfrm>
              <a:off x="3905061" y="2639656"/>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8" name="Google Shape;2018;p66"/>
            <p:cNvSpPr/>
            <p:nvPr/>
          </p:nvSpPr>
          <p:spPr>
            <a:xfrm>
              <a:off x="3897296"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9" name="Google Shape;2019;p66"/>
            <p:cNvSpPr/>
            <p:nvPr/>
          </p:nvSpPr>
          <p:spPr>
            <a:xfrm>
              <a:off x="5186037" y="2648978"/>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0" name="Google Shape;2020;p66"/>
            <p:cNvSpPr/>
            <p:nvPr/>
          </p:nvSpPr>
          <p:spPr>
            <a:xfrm>
              <a:off x="5186037"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1" name="Google Shape;2021;p66"/>
            <p:cNvSpPr/>
            <p:nvPr/>
          </p:nvSpPr>
          <p:spPr>
            <a:xfrm>
              <a:off x="6491425" y="2651668"/>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2" name="Google Shape;2022;p66"/>
            <p:cNvSpPr/>
            <p:nvPr/>
          </p:nvSpPr>
          <p:spPr>
            <a:xfrm>
              <a:off x="6482179"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3" name="Google Shape;2023;p66"/>
            <p:cNvSpPr/>
            <p:nvPr/>
          </p:nvSpPr>
          <p:spPr>
            <a:xfrm>
              <a:off x="7780166" y="265346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4" name="Google Shape;2024;p66"/>
            <p:cNvSpPr/>
            <p:nvPr/>
          </p:nvSpPr>
          <p:spPr>
            <a:xfrm>
              <a:off x="7768701"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5" name="Google Shape;2025;p66"/>
            <p:cNvSpPr txBox="1"/>
            <p:nvPr/>
          </p:nvSpPr>
          <p:spPr>
            <a:xfrm rot="-5400000">
              <a:off x="4212827" y="2921614"/>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0</a:t>
              </a:r>
              <a:endParaRPr b="0" i="0" sz="1400" u="none" cap="none" strike="noStrike">
                <a:solidFill>
                  <a:srgbClr val="000000"/>
                </a:solidFill>
                <a:latin typeface="Arial"/>
                <a:ea typeface="Arial"/>
                <a:cs typeface="Arial"/>
                <a:sym typeface="Arial"/>
              </a:endParaRPr>
            </a:p>
          </p:txBody>
        </p:sp>
        <p:sp>
          <p:nvSpPr>
            <p:cNvPr id="2026" name="Google Shape;2026;p66"/>
            <p:cNvSpPr txBox="1"/>
            <p:nvPr/>
          </p:nvSpPr>
          <p:spPr>
            <a:xfrm rot="-5400000">
              <a:off x="4246229" y="4069558"/>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1</a:t>
              </a:r>
              <a:endParaRPr b="0" i="0" sz="1400" u="none" cap="none" strike="noStrike">
                <a:solidFill>
                  <a:srgbClr val="000000"/>
                </a:solidFill>
                <a:latin typeface="Arial"/>
                <a:ea typeface="Arial"/>
                <a:cs typeface="Arial"/>
                <a:sym typeface="Arial"/>
              </a:endParaRPr>
            </a:p>
          </p:txBody>
        </p:sp>
        <p:sp>
          <p:nvSpPr>
            <p:cNvPr id="2027" name="Google Shape;2027;p66"/>
            <p:cNvSpPr txBox="1"/>
            <p:nvPr/>
          </p:nvSpPr>
          <p:spPr>
            <a:xfrm rot="-5400000">
              <a:off x="5524797" y="2932691"/>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2</a:t>
              </a:r>
              <a:endParaRPr b="0" i="0" sz="1400" u="none" cap="none" strike="noStrike">
                <a:solidFill>
                  <a:srgbClr val="000000"/>
                </a:solidFill>
                <a:latin typeface="Arial"/>
                <a:ea typeface="Arial"/>
                <a:cs typeface="Arial"/>
                <a:sym typeface="Arial"/>
              </a:endParaRPr>
            </a:p>
          </p:txBody>
        </p:sp>
        <p:sp>
          <p:nvSpPr>
            <p:cNvPr id="2028" name="Google Shape;2028;p66"/>
            <p:cNvSpPr txBox="1"/>
            <p:nvPr/>
          </p:nvSpPr>
          <p:spPr>
            <a:xfrm rot="-5400000">
              <a:off x="5536339" y="4105169"/>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3</a:t>
              </a:r>
              <a:endParaRPr b="0" i="0" sz="1400" u="none" cap="none" strike="noStrike">
                <a:solidFill>
                  <a:srgbClr val="000000"/>
                </a:solidFill>
                <a:latin typeface="Arial"/>
                <a:ea typeface="Arial"/>
                <a:cs typeface="Arial"/>
                <a:sym typeface="Arial"/>
              </a:endParaRPr>
            </a:p>
          </p:txBody>
        </p:sp>
        <p:sp>
          <p:nvSpPr>
            <p:cNvPr id="2029" name="Google Shape;2029;p66"/>
            <p:cNvSpPr txBox="1"/>
            <p:nvPr/>
          </p:nvSpPr>
          <p:spPr>
            <a:xfrm rot="-5400000">
              <a:off x="6890903" y="2926659"/>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4</a:t>
              </a:r>
              <a:endParaRPr b="0" i="0" sz="1400" u="none" cap="none" strike="noStrike">
                <a:solidFill>
                  <a:srgbClr val="000000"/>
                </a:solidFill>
                <a:latin typeface="Arial"/>
                <a:ea typeface="Arial"/>
                <a:cs typeface="Arial"/>
                <a:sym typeface="Arial"/>
              </a:endParaRPr>
            </a:p>
          </p:txBody>
        </p:sp>
        <p:sp>
          <p:nvSpPr>
            <p:cNvPr id="2030" name="Google Shape;2030;p66"/>
            <p:cNvSpPr txBox="1"/>
            <p:nvPr/>
          </p:nvSpPr>
          <p:spPr>
            <a:xfrm rot="-5400000">
              <a:off x="6847683" y="4106266"/>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5</a:t>
              </a:r>
              <a:endParaRPr b="0" i="0" sz="1400" u="none" cap="none" strike="noStrike">
                <a:solidFill>
                  <a:srgbClr val="000000"/>
                </a:solidFill>
                <a:latin typeface="Arial"/>
                <a:ea typeface="Arial"/>
                <a:cs typeface="Arial"/>
                <a:sym typeface="Arial"/>
              </a:endParaRPr>
            </a:p>
          </p:txBody>
        </p:sp>
        <p:sp>
          <p:nvSpPr>
            <p:cNvPr id="2031" name="Google Shape;2031;p66"/>
            <p:cNvSpPr txBox="1"/>
            <p:nvPr/>
          </p:nvSpPr>
          <p:spPr>
            <a:xfrm rot="-5400000">
              <a:off x="8104151" y="2942300"/>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6</a:t>
              </a:r>
              <a:endParaRPr b="0" i="0" sz="1400" u="none" cap="none" strike="noStrike">
                <a:solidFill>
                  <a:srgbClr val="000000"/>
                </a:solidFill>
                <a:latin typeface="Arial"/>
                <a:ea typeface="Arial"/>
                <a:cs typeface="Arial"/>
                <a:sym typeface="Arial"/>
              </a:endParaRPr>
            </a:p>
          </p:txBody>
        </p:sp>
        <p:sp>
          <p:nvSpPr>
            <p:cNvPr id="2032" name="Google Shape;2032;p66"/>
            <p:cNvSpPr txBox="1"/>
            <p:nvPr/>
          </p:nvSpPr>
          <p:spPr>
            <a:xfrm rot="-5400000">
              <a:off x="8079311" y="4108170"/>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7</a:t>
              </a:r>
              <a:endParaRPr b="0" i="0" sz="1400" u="none" cap="none" strike="noStrike">
                <a:solidFill>
                  <a:srgbClr val="000000"/>
                </a:solidFill>
                <a:latin typeface="Arial"/>
                <a:ea typeface="Arial"/>
                <a:cs typeface="Arial"/>
                <a:sym typeface="Arial"/>
              </a:endParaRPr>
            </a:p>
          </p:txBody>
        </p:sp>
      </p:grpSp>
      <p:sp>
        <p:nvSpPr>
          <p:cNvPr id="2033" name="Google Shape;2033;p66"/>
          <p:cNvSpPr/>
          <p:nvPr/>
        </p:nvSpPr>
        <p:spPr>
          <a:xfrm>
            <a:off x="149648" y="9733003"/>
            <a:ext cx="15173661"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sng" cap="none" strike="noStrike">
                <a:solidFill>
                  <a:srgbClr val="FFFFFF"/>
                </a:solidFill>
                <a:latin typeface="Trebuchet MS"/>
                <a:ea typeface="Trebuchet MS"/>
                <a:cs typeface="Trebuchet MS"/>
                <a:sym typeface="Trebuchet MS"/>
                <a:hlinkClick r:id="rId3">
                  <a:extLst>
                    <a:ext uri="{A12FA001-AC4F-418D-AE19-62706E023703}">
                      <ahyp:hlinkClr val="tx"/>
                    </a:ext>
                  </a:extLst>
                </a:hlinkClick>
              </a:rPr>
              <a:t>https://github.com/NVIDIA/Megatron-LM</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Trebuchet MS"/>
              <a:ea typeface="Trebuchet MS"/>
              <a:cs typeface="Trebuchet MS"/>
              <a:sym typeface="Trebuchet MS"/>
            </a:endParaRPr>
          </a:p>
        </p:txBody>
      </p:sp>
      <p:sp>
        <p:nvSpPr>
          <p:cNvPr id="2034" name="Google Shape;2034;p66"/>
          <p:cNvSpPr txBox="1"/>
          <p:nvPr/>
        </p:nvSpPr>
        <p:spPr>
          <a:xfrm>
            <a:off x="236408" y="5084597"/>
            <a:ext cx="8256293" cy="96488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하드웨어: 노드 2개, 노드당 GPU 8개</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rgbClr val="FF0000"/>
                </a:solidFill>
                <a:latin typeface="Trebuchet MS"/>
                <a:ea typeface="Trebuchet MS"/>
                <a:cs typeface="Trebuchet MS"/>
                <a:sym typeface="Trebuchet MS"/>
              </a:rPr>
              <a:t>텐서 병렬화= 2</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파이프라인 병렬화 = 4</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데이터 병렬화 = 2</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67"/>
          <p:cNvSpPr/>
          <p:nvPr/>
        </p:nvSpPr>
        <p:spPr>
          <a:xfrm>
            <a:off x="8922776" y="3571086"/>
            <a:ext cx="3692204" cy="3903097"/>
          </a:xfrm>
          <a:prstGeom prst="rect">
            <a:avLst/>
          </a:prstGeom>
          <a:solidFill>
            <a:srgbClr val="CBCC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0" name="Google Shape;2040;p67"/>
          <p:cNvSpPr/>
          <p:nvPr/>
        </p:nvSpPr>
        <p:spPr>
          <a:xfrm>
            <a:off x="4939120" y="3571086"/>
            <a:ext cx="3692204" cy="3903097"/>
          </a:xfrm>
          <a:prstGeom prst="rect">
            <a:avLst/>
          </a:prstGeom>
          <a:solidFill>
            <a:srgbClr val="CBCC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1" name="Google Shape;2041;p67"/>
          <p:cNvSpPr txBox="1"/>
          <p:nvPr>
            <p:ph type="title"/>
          </p:nvPr>
        </p:nvSpPr>
        <p:spPr>
          <a:xfrm>
            <a:off x="830580" y="868682"/>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0" lang="en-US"/>
              <a:t>MEGATRON 모델 병렬화</a:t>
            </a:r>
            <a:endParaRPr b="0"/>
          </a:p>
        </p:txBody>
      </p:sp>
      <p:sp>
        <p:nvSpPr>
          <p:cNvPr id="2042" name="Google Shape;2042;p67"/>
          <p:cNvSpPr txBox="1"/>
          <p:nvPr/>
        </p:nvSpPr>
        <p:spPr>
          <a:xfrm>
            <a:off x="830580" y="1813560"/>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Trebuchet MS"/>
              <a:buNone/>
            </a:pPr>
            <a:r>
              <a:rPr b="0" i="0" lang="en-US" sz="3000" u="none" cap="none" strike="noStrike">
                <a:solidFill>
                  <a:srgbClr val="76B900"/>
                </a:solidFill>
                <a:latin typeface="Trebuchet MS"/>
                <a:ea typeface="Trebuchet MS"/>
                <a:cs typeface="Trebuchet MS"/>
                <a:sym typeface="Trebuchet MS"/>
              </a:rPr>
              <a:t>GPU Affinity 그룹화 예제</a:t>
            </a:r>
            <a:endParaRPr b="0" i="0" sz="3000" u="none" cap="none" strike="noStrike">
              <a:solidFill>
                <a:srgbClr val="76B900"/>
              </a:solidFill>
              <a:latin typeface="Trebuchet MS"/>
              <a:ea typeface="Trebuchet MS"/>
              <a:cs typeface="Trebuchet MS"/>
              <a:sym typeface="Trebuchet MS"/>
            </a:endParaRPr>
          </a:p>
        </p:txBody>
      </p:sp>
      <p:graphicFrame>
        <p:nvGraphicFramePr>
          <p:cNvPr id="2043" name="Google Shape;2043;p67"/>
          <p:cNvGraphicFramePr/>
          <p:nvPr/>
        </p:nvGraphicFramePr>
        <p:xfrm>
          <a:off x="4825164" y="3571086"/>
          <a:ext cx="3000000" cy="3000000"/>
        </p:xfrm>
        <a:graphic>
          <a:graphicData uri="http://schemas.openxmlformats.org/drawingml/2006/table">
            <a:tbl>
              <a:tblPr>
                <a:noFill/>
                <a:tableStyleId>{68F2D65C-9531-4B13-A804-BE490BD6C03E}</a:tableStyleId>
              </a:tblPr>
              <a:tblGrid>
                <a:gridCol w="1930750"/>
                <a:gridCol w="1930750"/>
                <a:gridCol w="1930750"/>
                <a:gridCol w="1930750"/>
              </a:tblGrid>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gpu_4</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gpu_8</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gpu_12</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gpu_5</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gpu_9</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gpu_13</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gpu_2</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gpu_6</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gpu_14</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gpu_3</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gpu_7</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gpu_15</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044" name="Google Shape;2044;p67"/>
          <p:cNvSpPr/>
          <p:nvPr/>
        </p:nvSpPr>
        <p:spPr>
          <a:xfrm rot="5400000">
            <a:off x="6570168" y="6056383"/>
            <a:ext cx="506028" cy="3650907"/>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5" name="Google Shape;2045;p67"/>
          <p:cNvSpPr/>
          <p:nvPr/>
        </p:nvSpPr>
        <p:spPr>
          <a:xfrm rot="5400000">
            <a:off x="10436966" y="6114634"/>
            <a:ext cx="506028" cy="3534409"/>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6" name="Google Shape;2046;p67"/>
          <p:cNvSpPr txBox="1"/>
          <p:nvPr/>
        </p:nvSpPr>
        <p:spPr>
          <a:xfrm>
            <a:off x="5275701" y="8289491"/>
            <a:ext cx="2871453" cy="6740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Node_0 (NVSwitch/Nvlink) </a:t>
            </a:r>
            <a:endParaRPr b="0" i="0" sz="1400" u="none" cap="none" strike="noStrike">
              <a:solidFill>
                <a:srgbClr val="000000"/>
              </a:solidFill>
              <a:latin typeface="Arial"/>
              <a:ea typeface="Arial"/>
              <a:cs typeface="Arial"/>
              <a:sym typeface="Arial"/>
            </a:endParaRPr>
          </a:p>
        </p:txBody>
      </p:sp>
      <p:sp>
        <p:nvSpPr>
          <p:cNvPr id="2047" name="Google Shape;2047;p67"/>
          <p:cNvSpPr txBox="1"/>
          <p:nvPr/>
        </p:nvSpPr>
        <p:spPr>
          <a:xfrm>
            <a:off x="9341720" y="8295997"/>
            <a:ext cx="2915123" cy="6740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Node_1</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(NVSwitch/Nvlink) </a:t>
            </a:r>
            <a:endParaRPr b="0" i="0" sz="1400" u="none" cap="none" strike="noStrike">
              <a:solidFill>
                <a:srgbClr val="000000"/>
              </a:solidFill>
              <a:latin typeface="Arial"/>
              <a:ea typeface="Arial"/>
              <a:cs typeface="Arial"/>
              <a:sym typeface="Arial"/>
            </a:endParaRPr>
          </a:p>
        </p:txBody>
      </p:sp>
      <p:grpSp>
        <p:nvGrpSpPr>
          <p:cNvPr id="2048" name="Google Shape;2048;p67"/>
          <p:cNvGrpSpPr/>
          <p:nvPr/>
        </p:nvGrpSpPr>
        <p:grpSpPr>
          <a:xfrm>
            <a:off x="5053211" y="3816628"/>
            <a:ext cx="11621861" cy="3358952"/>
            <a:chOff x="3756734" y="2576745"/>
            <a:chExt cx="7747907" cy="2239301"/>
          </a:xfrm>
        </p:grpSpPr>
        <p:sp>
          <p:nvSpPr>
            <p:cNvPr id="2049" name="Google Shape;2049;p67"/>
            <p:cNvSpPr/>
            <p:nvPr/>
          </p:nvSpPr>
          <p:spPr>
            <a:xfrm>
              <a:off x="3756734" y="2576745"/>
              <a:ext cx="4935984" cy="450542"/>
            </a:xfrm>
            <a:prstGeom prst="rect">
              <a:avLst/>
            </a:prstGeom>
            <a:noFill/>
            <a:ln cap="flat" cmpd="sng" w="25400">
              <a:solidFill>
                <a:srgbClr val="76B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0" name="Google Shape;2050;p67"/>
            <p:cNvSpPr/>
            <p:nvPr/>
          </p:nvSpPr>
          <p:spPr>
            <a:xfrm>
              <a:off x="3756734" y="3157841"/>
              <a:ext cx="4935984" cy="450542"/>
            </a:xfrm>
            <a:prstGeom prst="rect">
              <a:avLst/>
            </a:prstGeom>
            <a:noFill/>
            <a:ln cap="flat" cmpd="sng" w="25400">
              <a:solidFill>
                <a:srgbClr val="76B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1" name="Google Shape;2051;p67"/>
            <p:cNvSpPr/>
            <p:nvPr/>
          </p:nvSpPr>
          <p:spPr>
            <a:xfrm>
              <a:off x="3756734" y="3738937"/>
              <a:ext cx="4935984" cy="450542"/>
            </a:xfrm>
            <a:prstGeom prst="rect">
              <a:avLst/>
            </a:prstGeom>
            <a:noFill/>
            <a:ln cap="flat" cmpd="sng" w="25400">
              <a:solidFill>
                <a:srgbClr val="76B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2" name="Google Shape;2052;p67"/>
            <p:cNvSpPr/>
            <p:nvPr/>
          </p:nvSpPr>
          <p:spPr>
            <a:xfrm>
              <a:off x="3767091" y="4341901"/>
              <a:ext cx="4935984" cy="450542"/>
            </a:xfrm>
            <a:prstGeom prst="rect">
              <a:avLst/>
            </a:prstGeom>
            <a:noFill/>
            <a:ln cap="flat" cmpd="sng" w="25400">
              <a:solidFill>
                <a:srgbClr val="76B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3" name="Google Shape;2053;p67"/>
            <p:cNvSpPr txBox="1"/>
            <p:nvPr/>
          </p:nvSpPr>
          <p:spPr>
            <a:xfrm>
              <a:off x="8540960" y="2758665"/>
              <a:ext cx="2903367" cy="22775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1" lang="en-US" sz="1800" u="none" cap="none" strike="noStrike">
                  <a:solidFill>
                    <a:srgbClr val="76B900"/>
                  </a:solidFill>
                  <a:latin typeface="Trebuchet MS"/>
                  <a:ea typeface="Trebuchet MS"/>
                  <a:cs typeface="Trebuchet MS"/>
                  <a:sym typeface="Trebuchet MS"/>
                </a:rPr>
                <a:t>pipeline-model-parallel group 0</a:t>
              </a:r>
              <a:endParaRPr b="0" i="0" sz="1400" u="none" cap="none" strike="noStrike">
                <a:solidFill>
                  <a:srgbClr val="000000"/>
                </a:solidFill>
                <a:latin typeface="Arial"/>
                <a:ea typeface="Arial"/>
                <a:cs typeface="Arial"/>
                <a:sym typeface="Arial"/>
              </a:endParaRPr>
            </a:p>
          </p:txBody>
        </p:sp>
        <p:sp>
          <p:nvSpPr>
            <p:cNvPr id="2054" name="Google Shape;2054;p67"/>
            <p:cNvSpPr txBox="1"/>
            <p:nvPr/>
          </p:nvSpPr>
          <p:spPr>
            <a:xfrm>
              <a:off x="8572936" y="3371358"/>
              <a:ext cx="2903367" cy="22775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1" lang="en-US" sz="1800" u="none" cap="none" strike="noStrike">
                  <a:solidFill>
                    <a:srgbClr val="76B900"/>
                  </a:solidFill>
                  <a:latin typeface="Trebuchet MS"/>
                  <a:ea typeface="Trebuchet MS"/>
                  <a:cs typeface="Trebuchet MS"/>
                  <a:sym typeface="Trebuchet MS"/>
                </a:rPr>
                <a:t>pipeline-model-parallel group 1</a:t>
              </a:r>
              <a:endParaRPr b="0" i="0" sz="1400" u="none" cap="none" strike="noStrike">
                <a:solidFill>
                  <a:srgbClr val="000000"/>
                </a:solidFill>
                <a:latin typeface="Arial"/>
                <a:ea typeface="Arial"/>
                <a:cs typeface="Arial"/>
                <a:sym typeface="Arial"/>
              </a:endParaRPr>
            </a:p>
          </p:txBody>
        </p:sp>
        <p:sp>
          <p:nvSpPr>
            <p:cNvPr id="2055" name="Google Shape;2055;p67"/>
            <p:cNvSpPr txBox="1"/>
            <p:nvPr/>
          </p:nvSpPr>
          <p:spPr>
            <a:xfrm>
              <a:off x="8584164" y="3985263"/>
              <a:ext cx="2903367" cy="22775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1" lang="en-US" sz="1800" u="none" cap="none" strike="noStrike">
                  <a:solidFill>
                    <a:srgbClr val="76B900"/>
                  </a:solidFill>
                  <a:latin typeface="Trebuchet MS"/>
                  <a:ea typeface="Trebuchet MS"/>
                  <a:cs typeface="Trebuchet MS"/>
                  <a:sym typeface="Trebuchet MS"/>
                </a:rPr>
                <a:t>pipeline-model-parallel group 2</a:t>
              </a:r>
              <a:endParaRPr b="0" i="0" sz="1400" u="none" cap="none" strike="noStrike">
                <a:solidFill>
                  <a:srgbClr val="000000"/>
                </a:solidFill>
                <a:latin typeface="Arial"/>
                <a:ea typeface="Arial"/>
                <a:cs typeface="Arial"/>
                <a:sym typeface="Arial"/>
              </a:endParaRPr>
            </a:p>
          </p:txBody>
        </p:sp>
        <p:sp>
          <p:nvSpPr>
            <p:cNvPr id="2056" name="Google Shape;2056;p67"/>
            <p:cNvSpPr txBox="1"/>
            <p:nvPr/>
          </p:nvSpPr>
          <p:spPr>
            <a:xfrm>
              <a:off x="8601274" y="4588291"/>
              <a:ext cx="2903367" cy="22775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1" lang="en-US" sz="1800" u="none" cap="none" strike="noStrike">
                  <a:solidFill>
                    <a:srgbClr val="76B900"/>
                  </a:solidFill>
                  <a:latin typeface="Trebuchet MS"/>
                  <a:ea typeface="Trebuchet MS"/>
                  <a:cs typeface="Trebuchet MS"/>
                  <a:sym typeface="Trebuchet MS"/>
                </a:rPr>
                <a:t>pipeline-model-parallel group 3</a:t>
              </a:r>
              <a:endParaRPr b="0" i="0" sz="1400" u="none" cap="none" strike="noStrike">
                <a:solidFill>
                  <a:srgbClr val="000000"/>
                </a:solidFill>
                <a:latin typeface="Arial"/>
                <a:ea typeface="Arial"/>
                <a:cs typeface="Arial"/>
                <a:sym typeface="Arial"/>
              </a:endParaRPr>
            </a:p>
          </p:txBody>
        </p:sp>
      </p:grpSp>
      <p:grpSp>
        <p:nvGrpSpPr>
          <p:cNvPr id="2057" name="Google Shape;2057;p67"/>
          <p:cNvGrpSpPr/>
          <p:nvPr/>
        </p:nvGrpSpPr>
        <p:grpSpPr>
          <a:xfrm>
            <a:off x="5264054" y="3910993"/>
            <a:ext cx="7236301" cy="3128789"/>
            <a:chOff x="3897296" y="2639656"/>
            <a:chExt cx="4824201" cy="2085859"/>
          </a:xfrm>
        </p:grpSpPr>
        <p:sp>
          <p:nvSpPr>
            <p:cNvPr id="2058" name="Google Shape;2058;p67"/>
            <p:cNvSpPr/>
            <p:nvPr/>
          </p:nvSpPr>
          <p:spPr>
            <a:xfrm>
              <a:off x="3905061" y="2639656"/>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9" name="Google Shape;2059;p67"/>
            <p:cNvSpPr/>
            <p:nvPr/>
          </p:nvSpPr>
          <p:spPr>
            <a:xfrm>
              <a:off x="3897296"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0" name="Google Shape;2060;p67"/>
            <p:cNvSpPr/>
            <p:nvPr/>
          </p:nvSpPr>
          <p:spPr>
            <a:xfrm>
              <a:off x="5186037" y="2648978"/>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1" name="Google Shape;2061;p67"/>
            <p:cNvSpPr/>
            <p:nvPr/>
          </p:nvSpPr>
          <p:spPr>
            <a:xfrm>
              <a:off x="5186037"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2" name="Google Shape;2062;p67"/>
            <p:cNvSpPr/>
            <p:nvPr/>
          </p:nvSpPr>
          <p:spPr>
            <a:xfrm>
              <a:off x="6491425" y="2651668"/>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3" name="Google Shape;2063;p67"/>
            <p:cNvSpPr/>
            <p:nvPr/>
          </p:nvSpPr>
          <p:spPr>
            <a:xfrm>
              <a:off x="6482179"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4" name="Google Shape;2064;p67"/>
            <p:cNvSpPr/>
            <p:nvPr/>
          </p:nvSpPr>
          <p:spPr>
            <a:xfrm>
              <a:off x="7780166" y="265346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5" name="Google Shape;2065;p67"/>
            <p:cNvSpPr/>
            <p:nvPr/>
          </p:nvSpPr>
          <p:spPr>
            <a:xfrm>
              <a:off x="7768701"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6" name="Google Shape;2066;p67"/>
            <p:cNvSpPr txBox="1"/>
            <p:nvPr/>
          </p:nvSpPr>
          <p:spPr>
            <a:xfrm rot="-5400000">
              <a:off x="4212827" y="2921614"/>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0</a:t>
              </a:r>
              <a:endParaRPr b="0" i="0" sz="1400" u="none" cap="none" strike="noStrike">
                <a:solidFill>
                  <a:srgbClr val="000000"/>
                </a:solidFill>
                <a:latin typeface="Arial"/>
                <a:ea typeface="Arial"/>
                <a:cs typeface="Arial"/>
                <a:sym typeface="Arial"/>
              </a:endParaRPr>
            </a:p>
          </p:txBody>
        </p:sp>
        <p:sp>
          <p:nvSpPr>
            <p:cNvPr id="2067" name="Google Shape;2067;p67"/>
            <p:cNvSpPr txBox="1"/>
            <p:nvPr/>
          </p:nvSpPr>
          <p:spPr>
            <a:xfrm rot="-5400000">
              <a:off x="4246229" y="4069558"/>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1</a:t>
              </a:r>
              <a:endParaRPr b="0" i="0" sz="1400" u="none" cap="none" strike="noStrike">
                <a:solidFill>
                  <a:srgbClr val="000000"/>
                </a:solidFill>
                <a:latin typeface="Arial"/>
                <a:ea typeface="Arial"/>
                <a:cs typeface="Arial"/>
                <a:sym typeface="Arial"/>
              </a:endParaRPr>
            </a:p>
          </p:txBody>
        </p:sp>
        <p:sp>
          <p:nvSpPr>
            <p:cNvPr id="2068" name="Google Shape;2068;p67"/>
            <p:cNvSpPr txBox="1"/>
            <p:nvPr/>
          </p:nvSpPr>
          <p:spPr>
            <a:xfrm rot="-5400000">
              <a:off x="5524797" y="2932691"/>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2</a:t>
              </a:r>
              <a:endParaRPr b="0" i="0" sz="1400" u="none" cap="none" strike="noStrike">
                <a:solidFill>
                  <a:srgbClr val="000000"/>
                </a:solidFill>
                <a:latin typeface="Arial"/>
                <a:ea typeface="Arial"/>
                <a:cs typeface="Arial"/>
                <a:sym typeface="Arial"/>
              </a:endParaRPr>
            </a:p>
          </p:txBody>
        </p:sp>
        <p:sp>
          <p:nvSpPr>
            <p:cNvPr id="2069" name="Google Shape;2069;p67"/>
            <p:cNvSpPr txBox="1"/>
            <p:nvPr/>
          </p:nvSpPr>
          <p:spPr>
            <a:xfrm rot="-5400000">
              <a:off x="5536339" y="4105169"/>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3</a:t>
              </a:r>
              <a:endParaRPr b="0" i="0" sz="1400" u="none" cap="none" strike="noStrike">
                <a:solidFill>
                  <a:srgbClr val="000000"/>
                </a:solidFill>
                <a:latin typeface="Arial"/>
                <a:ea typeface="Arial"/>
                <a:cs typeface="Arial"/>
                <a:sym typeface="Arial"/>
              </a:endParaRPr>
            </a:p>
          </p:txBody>
        </p:sp>
        <p:sp>
          <p:nvSpPr>
            <p:cNvPr id="2070" name="Google Shape;2070;p67"/>
            <p:cNvSpPr txBox="1"/>
            <p:nvPr/>
          </p:nvSpPr>
          <p:spPr>
            <a:xfrm rot="-5400000">
              <a:off x="6890903" y="2926659"/>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4</a:t>
              </a:r>
              <a:endParaRPr b="0" i="0" sz="1400" u="none" cap="none" strike="noStrike">
                <a:solidFill>
                  <a:srgbClr val="000000"/>
                </a:solidFill>
                <a:latin typeface="Arial"/>
                <a:ea typeface="Arial"/>
                <a:cs typeface="Arial"/>
                <a:sym typeface="Arial"/>
              </a:endParaRPr>
            </a:p>
          </p:txBody>
        </p:sp>
        <p:sp>
          <p:nvSpPr>
            <p:cNvPr id="2071" name="Google Shape;2071;p67"/>
            <p:cNvSpPr txBox="1"/>
            <p:nvPr/>
          </p:nvSpPr>
          <p:spPr>
            <a:xfrm rot="-5400000">
              <a:off x="6847683" y="4106266"/>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5</a:t>
              </a:r>
              <a:endParaRPr b="0" i="0" sz="1400" u="none" cap="none" strike="noStrike">
                <a:solidFill>
                  <a:srgbClr val="000000"/>
                </a:solidFill>
                <a:latin typeface="Arial"/>
                <a:ea typeface="Arial"/>
                <a:cs typeface="Arial"/>
                <a:sym typeface="Arial"/>
              </a:endParaRPr>
            </a:p>
          </p:txBody>
        </p:sp>
        <p:sp>
          <p:nvSpPr>
            <p:cNvPr id="2072" name="Google Shape;2072;p67"/>
            <p:cNvSpPr txBox="1"/>
            <p:nvPr/>
          </p:nvSpPr>
          <p:spPr>
            <a:xfrm rot="-5400000">
              <a:off x="8104151" y="2942300"/>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6</a:t>
              </a:r>
              <a:endParaRPr b="0" i="0" sz="1400" u="none" cap="none" strike="noStrike">
                <a:solidFill>
                  <a:srgbClr val="000000"/>
                </a:solidFill>
                <a:latin typeface="Arial"/>
                <a:ea typeface="Arial"/>
                <a:cs typeface="Arial"/>
                <a:sym typeface="Arial"/>
              </a:endParaRPr>
            </a:p>
          </p:txBody>
        </p:sp>
        <p:sp>
          <p:nvSpPr>
            <p:cNvPr id="2073" name="Google Shape;2073;p67"/>
            <p:cNvSpPr txBox="1"/>
            <p:nvPr/>
          </p:nvSpPr>
          <p:spPr>
            <a:xfrm rot="-5400000">
              <a:off x="8079311" y="4108170"/>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7</a:t>
              </a:r>
              <a:endParaRPr b="0" i="0" sz="1400" u="none" cap="none" strike="noStrike">
                <a:solidFill>
                  <a:srgbClr val="000000"/>
                </a:solidFill>
                <a:latin typeface="Arial"/>
                <a:ea typeface="Arial"/>
                <a:cs typeface="Arial"/>
                <a:sym typeface="Arial"/>
              </a:endParaRPr>
            </a:p>
          </p:txBody>
        </p:sp>
      </p:grpSp>
      <p:sp>
        <p:nvSpPr>
          <p:cNvPr id="2074" name="Google Shape;2074;p67"/>
          <p:cNvSpPr/>
          <p:nvPr/>
        </p:nvSpPr>
        <p:spPr>
          <a:xfrm>
            <a:off x="149648" y="9733003"/>
            <a:ext cx="15173661"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sng" cap="none" strike="noStrike">
                <a:solidFill>
                  <a:srgbClr val="FFFFFF"/>
                </a:solidFill>
                <a:latin typeface="Trebuchet MS"/>
                <a:ea typeface="Trebuchet MS"/>
                <a:cs typeface="Trebuchet MS"/>
                <a:sym typeface="Trebuchet MS"/>
                <a:hlinkClick r:id="rId3">
                  <a:extLst>
                    <a:ext uri="{A12FA001-AC4F-418D-AE19-62706E023703}">
                      <ahyp:hlinkClr val="tx"/>
                    </a:ext>
                  </a:extLst>
                </a:hlinkClick>
              </a:rPr>
              <a:t>https://github.com/NVIDIA/Megatron-LM</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Trebuchet MS"/>
              <a:ea typeface="Trebuchet MS"/>
              <a:cs typeface="Trebuchet MS"/>
              <a:sym typeface="Trebuchet MS"/>
            </a:endParaRPr>
          </a:p>
        </p:txBody>
      </p:sp>
      <p:sp>
        <p:nvSpPr>
          <p:cNvPr id="2075" name="Google Shape;2075;p67"/>
          <p:cNvSpPr txBox="1"/>
          <p:nvPr/>
        </p:nvSpPr>
        <p:spPr>
          <a:xfrm>
            <a:off x="236408" y="5084597"/>
            <a:ext cx="8256293" cy="96488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하드웨어: 노드 2개, 노드당 GPU 8개</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rgbClr val="FF0000"/>
                </a:solidFill>
                <a:latin typeface="Trebuchet MS"/>
                <a:ea typeface="Trebuchet MS"/>
                <a:cs typeface="Trebuchet MS"/>
                <a:sym typeface="Trebuchet MS"/>
              </a:rPr>
              <a:t>텐서 병렬화= 2</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lt2"/>
                </a:solidFill>
                <a:latin typeface="Trebuchet MS"/>
                <a:ea typeface="Trebuchet MS"/>
                <a:cs typeface="Trebuchet MS"/>
                <a:sym typeface="Trebuchet MS"/>
              </a:rPr>
              <a:t>파이프라인 병렬화 = 4</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데이터 병렬화 = 2</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68"/>
          <p:cNvSpPr/>
          <p:nvPr/>
        </p:nvSpPr>
        <p:spPr>
          <a:xfrm>
            <a:off x="8922776" y="3571086"/>
            <a:ext cx="3692204" cy="3903097"/>
          </a:xfrm>
          <a:prstGeom prst="rect">
            <a:avLst/>
          </a:prstGeom>
          <a:solidFill>
            <a:srgbClr val="CBCC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1" name="Google Shape;2081;p68"/>
          <p:cNvSpPr/>
          <p:nvPr/>
        </p:nvSpPr>
        <p:spPr>
          <a:xfrm>
            <a:off x="4939120" y="3571086"/>
            <a:ext cx="3692204" cy="3903097"/>
          </a:xfrm>
          <a:prstGeom prst="rect">
            <a:avLst/>
          </a:prstGeom>
          <a:solidFill>
            <a:srgbClr val="CBCC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2" name="Google Shape;2082;p68"/>
          <p:cNvSpPr txBox="1"/>
          <p:nvPr>
            <p:ph type="title"/>
          </p:nvPr>
        </p:nvSpPr>
        <p:spPr>
          <a:xfrm>
            <a:off x="830580" y="868682"/>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0" lang="en-US"/>
              <a:t>MEGATRON 모델 병렬화</a:t>
            </a:r>
            <a:endParaRPr b="0"/>
          </a:p>
        </p:txBody>
      </p:sp>
      <p:sp>
        <p:nvSpPr>
          <p:cNvPr id="2083" name="Google Shape;2083;p68"/>
          <p:cNvSpPr txBox="1"/>
          <p:nvPr/>
        </p:nvSpPr>
        <p:spPr>
          <a:xfrm>
            <a:off x="830580" y="1813560"/>
            <a:ext cx="16626840" cy="87577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Trebuchet MS"/>
              <a:buNone/>
            </a:pPr>
            <a:r>
              <a:rPr b="0" i="0" lang="en-US" sz="3000" u="none" cap="none" strike="noStrike">
                <a:solidFill>
                  <a:srgbClr val="76B900"/>
                </a:solidFill>
                <a:latin typeface="Trebuchet MS"/>
                <a:ea typeface="Trebuchet MS"/>
                <a:cs typeface="Trebuchet MS"/>
                <a:sym typeface="Trebuchet MS"/>
              </a:rPr>
              <a:t>GPU Affinity 그룹화 예제</a:t>
            </a:r>
            <a:endParaRPr b="0" i="0" sz="3000" u="none" cap="none" strike="noStrike">
              <a:solidFill>
                <a:srgbClr val="76B900"/>
              </a:solidFill>
              <a:latin typeface="Trebuchet MS"/>
              <a:ea typeface="Trebuchet MS"/>
              <a:cs typeface="Trebuchet MS"/>
              <a:sym typeface="Trebuchet MS"/>
            </a:endParaRPr>
          </a:p>
        </p:txBody>
      </p:sp>
      <p:graphicFrame>
        <p:nvGraphicFramePr>
          <p:cNvPr id="2084" name="Google Shape;2084;p68"/>
          <p:cNvGraphicFramePr/>
          <p:nvPr/>
        </p:nvGraphicFramePr>
        <p:xfrm>
          <a:off x="4825164" y="3571086"/>
          <a:ext cx="3000000" cy="3000000"/>
        </p:xfrm>
        <a:graphic>
          <a:graphicData uri="http://schemas.openxmlformats.org/drawingml/2006/table">
            <a:tbl>
              <a:tblPr>
                <a:noFill/>
                <a:tableStyleId>{68F2D65C-9531-4B13-A804-BE490BD6C03E}</a:tableStyleId>
              </a:tblPr>
              <a:tblGrid>
                <a:gridCol w="1930750"/>
                <a:gridCol w="1930750"/>
                <a:gridCol w="1930750"/>
                <a:gridCol w="1930750"/>
              </a:tblGrid>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gpu_4</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gpu_8</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gpu_12</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gpu_5</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gpu_9</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gpu_13</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gpu_2</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gpu_6</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gpu_10</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gpu_14</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39450">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gpu_3</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gpu_7</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gpu_11</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gpu_15</a:t>
                      </a:r>
                      <a:endParaRPr sz="1400" u="none" cap="none" strike="noStrike"/>
                    </a:p>
                  </a:txBody>
                  <a:tcPr marT="7150" marB="0" marR="7150" marL="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085" name="Google Shape;2085;p68"/>
          <p:cNvSpPr/>
          <p:nvPr/>
        </p:nvSpPr>
        <p:spPr>
          <a:xfrm rot="5400000">
            <a:off x="6570168" y="6056383"/>
            <a:ext cx="506028" cy="3650907"/>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6" name="Google Shape;2086;p68"/>
          <p:cNvSpPr/>
          <p:nvPr/>
        </p:nvSpPr>
        <p:spPr>
          <a:xfrm rot="5400000">
            <a:off x="10436966" y="6114634"/>
            <a:ext cx="506028" cy="3534409"/>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7" name="Google Shape;2087;p68"/>
          <p:cNvSpPr txBox="1"/>
          <p:nvPr/>
        </p:nvSpPr>
        <p:spPr>
          <a:xfrm>
            <a:off x="5275701" y="8289491"/>
            <a:ext cx="2871453" cy="6740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Node_0 (NVSwitch/Nvlink) </a:t>
            </a:r>
            <a:endParaRPr b="0" i="0" sz="1400" u="none" cap="none" strike="noStrike">
              <a:solidFill>
                <a:srgbClr val="000000"/>
              </a:solidFill>
              <a:latin typeface="Arial"/>
              <a:ea typeface="Arial"/>
              <a:cs typeface="Arial"/>
              <a:sym typeface="Arial"/>
            </a:endParaRPr>
          </a:p>
        </p:txBody>
      </p:sp>
      <p:sp>
        <p:nvSpPr>
          <p:cNvPr id="2088" name="Google Shape;2088;p68"/>
          <p:cNvSpPr txBox="1"/>
          <p:nvPr/>
        </p:nvSpPr>
        <p:spPr>
          <a:xfrm>
            <a:off x="9341720" y="8295997"/>
            <a:ext cx="2915123" cy="6740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Node_1</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7F7F7F"/>
                </a:solidFill>
                <a:latin typeface="Trebuchet MS"/>
                <a:ea typeface="Trebuchet MS"/>
                <a:cs typeface="Trebuchet MS"/>
                <a:sym typeface="Trebuchet MS"/>
              </a:rPr>
              <a:t>(NVSwitch/Nvlink) </a:t>
            </a:r>
            <a:endParaRPr b="0" i="0" sz="1400" u="none" cap="none" strike="noStrike">
              <a:solidFill>
                <a:srgbClr val="000000"/>
              </a:solidFill>
              <a:latin typeface="Arial"/>
              <a:ea typeface="Arial"/>
              <a:cs typeface="Arial"/>
              <a:sym typeface="Arial"/>
            </a:endParaRPr>
          </a:p>
        </p:txBody>
      </p:sp>
      <p:grpSp>
        <p:nvGrpSpPr>
          <p:cNvPr id="2089" name="Google Shape;2089;p68"/>
          <p:cNvGrpSpPr/>
          <p:nvPr/>
        </p:nvGrpSpPr>
        <p:grpSpPr>
          <a:xfrm>
            <a:off x="5053211" y="3816627"/>
            <a:ext cx="11554268" cy="3323547"/>
            <a:chOff x="3756734" y="2576745"/>
            <a:chExt cx="7702845" cy="2215698"/>
          </a:xfrm>
        </p:grpSpPr>
        <p:sp>
          <p:nvSpPr>
            <p:cNvPr id="2090" name="Google Shape;2090;p68"/>
            <p:cNvSpPr/>
            <p:nvPr/>
          </p:nvSpPr>
          <p:spPr>
            <a:xfrm>
              <a:off x="3756734" y="2576745"/>
              <a:ext cx="4935984" cy="450542"/>
            </a:xfrm>
            <a:prstGeom prst="rect">
              <a:avLst/>
            </a:prstGeom>
            <a:noFill/>
            <a:ln cap="flat" cmpd="sng" w="25400">
              <a:solidFill>
                <a:srgbClr val="76B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91" name="Google Shape;2091;p68"/>
            <p:cNvSpPr/>
            <p:nvPr/>
          </p:nvSpPr>
          <p:spPr>
            <a:xfrm>
              <a:off x="3756734" y="3157841"/>
              <a:ext cx="4935984" cy="450542"/>
            </a:xfrm>
            <a:prstGeom prst="rect">
              <a:avLst/>
            </a:prstGeom>
            <a:noFill/>
            <a:ln cap="flat" cmpd="sng" w="25400">
              <a:solidFill>
                <a:srgbClr val="76B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92" name="Google Shape;2092;p68"/>
            <p:cNvSpPr/>
            <p:nvPr/>
          </p:nvSpPr>
          <p:spPr>
            <a:xfrm>
              <a:off x="3756734" y="3738937"/>
              <a:ext cx="4935984" cy="450542"/>
            </a:xfrm>
            <a:prstGeom prst="rect">
              <a:avLst/>
            </a:prstGeom>
            <a:noFill/>
            <a:ln cap="flat" cmpd="sng" w="25400">
              <a:solidFill>
                <a:srgbClr val="76B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93" name="Google Shape;2093;p68"/>
            <p:cNvSpPr/>
            <p:nvPr/>
          </p:nvSpPr>
          <p:spPr>
            <a:xfrm>
              <a:off x="3767091" y="4341901"/>
              <a:ext cx="4935984" cy="450542"/>
            </a:xfrm>
            <a:prstGeom prst="rect">
              <a:avLst/>
            </a:prstGeom>
            <a:noFill/>
            <a:ln cap="flat" cmpd="sng" w="25400">
              <a:solidFill>
                <a:srgbClr val="76B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94" name="Google Shape;2094;p68"/>
            <p:cNvSpPr txBox="1"/>
            <p:nvPr/>
          </p:nvSpPr>
          <p:spPr>
            <a:xfrm>
              <a:off x="8546215" y="2739138"/>
              <a:ext cx="2903367" cy="22775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1" lang="en-US" sz="1800" u="none" cap="none" strike="noStrike">
                  <a:solidFill>
                    <a:srgbClr val="76B900"/>
                  </a:solidFill>
                  <a:latin typeface="Trebuchet MS"/>
                  <a:ea typeface="Trebuchet MS"/>
                  <a:cs typeface="Trebuchet MS"/>
                  <a:sym typeface="Trebuchet MS"/>
                </a:rPr>
                <a:t>pipeline-model-parallel group 0</a:t>
              </a:r>
              <a:endParaRPr b="0" i="0" sz="1400" u="none" cap="none" strike="noStrike">
                <a:solidFill>
                  <a:srgbClr val="000000"/>
                </a:solidFill>
                <a:latin typeface="Arial"/>
                <a:ea typeface="Arial"/>
                <a:cs typeface="Arial"/>
                <a:sym typeface="Arial"/>
              </a:endParaRPr>
            </a:p>
          </p:txBody>
        </p:sp>
        <p:sp>
          <p:nvSpPr>
            <p:cNvPr id="2095" name="Google Shape;2095;p68"/>
            <p:cNvSpPr txBox="1"/>
            <p:nvPr/>
          </p:nvSpPr>
          <p:spPr>
            <a:xfrm>
              <a:off x="8546216" y="3259023"/>
              <a:ext cx="2903367" cy="22775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1" lang="en-US" sz="1800" u="none" cap="none" strike="noStrike">
                  <a:solidFill>
                    <a:srgbClr val="76B900"/>
                  </a:solidFill>
                  <a:latin typeface="Trebuchet MS"/>
                  <a:ea typeface="Trebuchet MS"/>
                  <a:cs typeface="Trebuchet MS"/>
                  <a:sym typeface="Trebuchet MS"/>
                </a:rPr>
                <a:t>pipeline-model-parallel group 1</a:t>
              </a:r>
              <a:endParaRPr b="0" i="0" sz="1400" u="none" cap="none" strike="noStrike">
                <a:solidFill>
                  <a:srgbClr val="000000"/>
                </a:solidFill>
                <a:latin typeface="Arial"/>
                <a:ea typeface="Arial"/>
                <a:cs typeface="Arial"/>
                <a:sym typeface="Arial"/>
              </a:endParaRPr>
            </a:p>
          </p:txBody>
        </p:sp>
        <p:sp>
          <p:nvSpPr>
            <p:cNvPr id="2096" name="Google Shape;2096;p68"/>
            <p:cNvSpPr txBox="1"/>
            <p:nvPr/>
          </p:nvSpPr>
          <p:spPr>
            <a:xfrm>
              <a:off x="8556212" y="3861138"/>
              <a:ext cx="2903367" cy="22775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1" lang="en-US" sz="1800" u="none" cap="none" strike="noStrike">
                  <a:solidFill>
                    <a:srgbClr val="76B900"/>
                  </a:solidFill>
                  <a:latin typeface="Trebuchet MS"/>
                  <a:ea typeface="Trebuchet MS"/>
                  <a:cs typeface="Trebuchet MS"/>
                  <a:sym typeface="Trebuchet MS"/>
                </a:rPr>
                <a:t>pipeline-model-parallel group 2</a:t>
              </a:r>
              <a:endParaRPr b="0" i="0" sz="1400" u="none" cap="none" strike="noStrike">
                <a:solidFill>
                  <a:srgbClr val="000000"/>
                </a:solidFill>
                <a:latin typeface="Arial"/>
                <a:ea typeface="Arial"/>
                <a:cs typeface="Arial"/>
                <a:sym typeface="Arial"/>
              </a:endParaRPr>
            </a:p>
          </p:txBody>
        </p:sp>
        <p:sp>
          <p:nvSpPr>
            <p:cNvPr id="2097" name="Google Shape;2097;p68"/>
            <p:cNvSpPr txBox="1"/>
            <p:nvPr/>
          </p:nvSpPr>
          <p:spPr>
            <a:xfrm>
              <a:off x="8546217" y="4435581"/>
              <a:ext cx="2903367" cy="22775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1" lang="en-US" sz="1800" u="none" cap="none" strike="noStrike">
                  <a:solidFill>
                    <a:srgbClr val="76B900"/>
                  </a:solidFill>
                  <a:latin typeface="Trebuchet MS"/>
                  <a:ea typeface="Trebuchet MS"/>
                  <a:cs typeface="Trebuchet MS"/>
                  <a:sym typeface="Trebuchet MS"/>
                </a:rPr>
                <a:t>pipeline-model-parallel group 3</a:t>
              </a:r>
              <a:endParaRPr b="0" i="0" sz="1400" u="none" cap="none" strike="noStrike">
                <a:solidFill>
                  <a:srgbClr val="000000"/>
                </a:solidFill>
                <a:latin typeface="Arial"/>
                <a:ea typeface="Arial"/>
                <a:cs typeface="Arial"/>
                <a:sym typeface="Arial"/>
              </a:endParaRPr>
            </a:p>
          </p:txBody>
        </p:sp>
      </p:grpSp>
      <p:grpSp>
        <p:nvGrpSpPr>
          <p:cNvPr id="2098" name="Google Shape;2098;p68"/>
          <p:cNvGrpSpPr/>
          <p:nvPr/>
        </p:nvGrpSpPr>
        <p:grpSpPr>
          <a:xfrm>
            <a:off x="5264054" y="3910993"/>
            <a:ext cx="7236301" cy="3128789"/>
            <a:chOff x="3897296" y="2639656"/>
            <a:chExt cx="4824201" cy="2085859"/>
          </a:xfrm>
        </p:grpSpPr>
        <p:sp>
          <p:nvSpPr>
            <p:cNvPr id="2099" name="Google Shape;2099;p68"/>
            <p:cNvSpPr/>
            <p:nvPr/>
          </p:nvSpPr>
          <p:spPr>
            <a:xfrm>
              <a:off x="3905061" y="2639656"/>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0" name="Google Shape;2100;p68"/>
            <p:cNvSpPr/>
            <p:nvPr/>
          </p:nvSpPr>
          <p:spPr>
            <a:xfrm>
              <a:off x="3897296"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1" name="Google Shape;2101;p68"/>
            <p:cNvSpPr/>
            <p:nvPr/>
          </p:nvSpPr>
          <p:spPr>
            <a:xfrm>
              <a:off x="5186037" y="2648978"/>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2" name="Google Shape;2102;p68"/>
            <p:cNvSpPr/>
            <p:nvPr/>
          </p:nvSpPr>
          <p:spPr>
            <a:xfrm>
              <a:off x="5186037"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3" name="Google Shape;2103;p68"/>
            <p:cNvSpPr/>
            <p:nvPr/>
          </p:nvSpPr>
          <p:spPr>
            <a:xfrm>
              <a:off x="6491425" y="2651668"/>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4" name="Google Shape;2104;p68"/>
            <p:cNvSpPr/>
            <p:nvPr/>
          </p:nvSpPr>
          <p:spPr>
            <a:xfrm>
              <a:off x="6482179"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5" name="Google Shape;2105;p68"/>
            <p:cNvSpPr/>
            <p:nvPr/>
          </p:nvSpPr>
          <p:spPr>
            <a:xfrm>
              <a:off x="7780166" y="265346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6" name="Google Shape;2106;p68"/>
            <p:cNvSpPr/>
            <p:nvPr/>
          </p:nvSpPr>
          <p:spPr>
            <a:xfrm>
              <a:off x="7768701" y="3822442"/>
              <a:ext cx="630315" cy="900072"/>
            </a:xfrm>
            <a:prstGeom prst="rect">
              <a:avLst/>
            </a:prstGeom>
            <a:noFill/>
            <a:ln cap="flat" cmpd="sng" w="9525">
              <a:solidFill>
                <a:srgbClr val="C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7" name="Google Shape;2107;p68"/>
            <p:cNvSpPr txBox="1"/>
            <p:nvPr/>
          </p:nvSpPr>
          <p:spPr>
            <a:xfrm rot="-5400000">
              <a:off x="4212827" y="2921614"/>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0</a:t>
              </a:r>
              <a:endParaRPr b="0" i="0" sz="1400" u="none" cap="none" strike="noStrike">
                <a:solidFill>
                  <a:srgbClr val="000000"/>
                </a:solidFill>
                <a:latin typeface="Arial"/>
                <a:ea typeface="Arial"/>
                <a:cs typeface="Arial"/>
                <a:sym typeface="Arial"/>
              </a:endParaRPr>
            </a:p>
          </p:txBody>
        </p:sp>
        <p:sp>
          <p:nvSpPr>
            <p:cNvPr id="2108" name="Google Shape;2108;p68"/>
            <p:cNvSpPr txBox="1"/>
            <p:nvPr/>
          </p:nvSpPr>
          <p:spPr>
            <a:xfrm rot="-5400000">
              <a:off x="4246229" y="4069558"/>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1</a:t>
              </a:r>
              <a:endParaRPr b="0" i="0" sz="1400" u="none" cap="none" strike="noStrike">
                <a:solidFill>
                  <a:srgbClr val="000000"/>
                </a:solidFill>
                <a:latin typeface="Arial"/>
                <a:ea typeface="Arial"/>
                <a:cs typeface="Arial"/>
                <a:sym typeface="Arial"/>
              </a:endParaRPr>
            </a:p>
          </p:txBody>
        </p:sp>
        <p:sp>
          <p:nvSpPr>
            <p:cNvPr id="2109" name="Google Shape;2109;p68"/>
            <p:cNvSpPr txBox="1"/>
            <p:nvPr/>
          </p:nvSpPr>
          <p:spPr>
            <a:xfrm rot="-5400000">
              <a:off x="5524797" y="2932691"/>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2</a:t>
              </a:r>
              <a:endParaRPr b="0" i="0" sz="1400" u="none" cap="none" strike="noStrike">
                <a:solidFill>
                  <a:srgbClr val="000000"/>
                </a:solidFill>
                <a:latin typeface="Arial"/>
                <a:ea typeface="Arial"/>
                <a:cs typeface="Arial"/>
                <a:sym typeface="Arial"/>
              </a:endParaRPr>
            </a:p>
          </p:txBody>
        </p:sp>
        <p:sp>
          <p:nvSpPr>
            <p:cNvPr id="2110" name="Google Shape;2110;p68"/>
            <p:cNvSpPr txBox="1"/>
            <p:nvPr/>
          </p:nvSpPr>
          <p:spPr>
            <a:xfrm rot="-5400000">
              <a:off x="5536339" y="4105169"/>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3</a:t>
              </a:r>
              <a:endParaRPr b="0" i="0" sz="1400" u="none" cap="none" strike="noStrike">
                <a:solidFill>
                  <a:srgbClr val="000000"/>
                </a:solidFill>
                <a:latin typeface="Arial"/>
                <a:ea typeface="Arial"/>
                <a:cs typeface="Arial"/>
                <a:sym typeface="Arial"/>
              </a:endParaRPr>
            </a:p>
          </p:txBody>
        </p:sp>
        <p:sp>
          <p:nvSpPr>
            <p:cNvPr id="2111" name="Google Shape;2111;p68"/>
            <p:cNvSpPr txBox="1"/>
            <p:nvPr/>
          </p:nvSpPr>
          <p:spPr>
            <a:xfrm rot="-5400000">
              <a:off x="6890903" y="2926659"/>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4</a:t>
              </a:r>
              <a:endParaRPr b="0" i="0" sz="1400" u="none" cap="none" strike="noStrike">
                <a:solidFill>
                  <a:srgbClr val="000000"/>
                </a:solidFill>
                <a:latin typeface="Arial"/>
                <a:ea typeface="Arial"/>
                <a:cs typeface="Arial"/>
                <a:sym typeface="Arial"/>
              </a:endParaRPr>
            </a:p>
          </p:txBody>
        </p:sp>
        <p:sp>
          <p:nvSpPr>
            <p:cNvPr id="2112" name="Google Shape;2112;p68"/>
            <p:cNvSpPr txBox="1"/>
            <p:nvPr/>
          </p:nvSpPr>
          <p:spPr>
            <a:xfrm rot="-5400000">
              <a:off x="6847683" y="4106266"/>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5</a:t>
              </a:r>
              <a:endParaRPr b="0" i="0" sz="1400" u="none" cap="none" strike="noStrike">
                <a:solidFill>
                  <a:srgbClr val="000000"/>
                </a:solidFill>
                <a:latin typeface="Arial"/>
                <a:ea typeface="Arial"/>
                <a:cs typeface="Arial"/>
                <a:sym typeface="Arial"/>
              </a:endParaRPr>
            </a:p>
          </p:txBody>
        </p:sp>
        <p:sp>
          <p:nvSpPr>
            <p:cNvPr id="2113" name="Google Shape;2113;p68"/>
            <p:cNvSpPr txBox="1"/>
            <p:nvPr/>
          </p:nvSpPr>
          <p:spPr>
            <a:xfrm rot="-5400000">
              <a:off x="8104151" y="2942300"/>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6</a:t>
              </a:r>
              <a:endParaRPr b="0" i="0" sz="1400" u="none" cap="none" strike="noStrike">
                <a:solidFill>
                  <a:srgbClr val="000000"/>
                </a:solidFill>
                <a:latin typeface="Arial"/>
                <a:ea typeface="Arial"/>
                <a:cs typeface="Arial"/>
                <a:sym typeface="Arial"/>
              </a:endParaRPr>
            </a:p>
          </p:txBody>
        </p:sp>
        <p:sp>
          <p:nvSpPr>
            <p:cNvPr id="2114" name="Google Shape;2114;p68"/>
            <p:cNvSpPr txBox="1"/>
            <p:nvPr/>
          </p:nvSpPr>
          <p:spPr>
            <a:xfrm rot="-5400000">
              <a:off x="8079311" y="4108170"/>
              <a:ext cx="889981" cy="34471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C00000"/>
                  </a:solidFill>
                  <a:latin typeface="Trebuchet MS"/>
                  <a:ea typeface="Trebuchet MS"/>
                  <a:cs typeface="Trebuchet MS"/>
                  <a:sym typeface="Trebuchet MS"/>
                </a:rPr>
                <a:t>Tensor-model-parallel-group 7</a:t>
              </a:r>
              <a:endParaRPr b="0" i="0" sz="1400" u="none" cap="none" strike="noStrike">
                <a:solidFill>
                  <a:srgbClr val="000000"/>
                </a:solidFill>
                <a:latin typeface="Arial"/>
                <a:ea typeface="Arial"/>
                <a:cs typeface="Arial"/>
                <a:sym typeface="Arial"/>
              </a:endParaRPr>
            </a:p>
          </p:txBody>
        </p:sp>
      </p:grpSp>
      <p:sp>
        <p:nvSpPr>
          <p:cNvPr id="2115" name="Google Shape;2115;p68"/>
          <p:cNvSpPr/>
          <p:nvPr/>
        </p:nvSpPr>
        <p:spPr>
          <a:xfrm>
            <a:off x="149648" y="9733003"/>
            <a:ext cx="15173661"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sng" cap="none" strike="noStrike">
                <a:solidFill>
                  <a:srgbClr val="FFFFFF"/>
                </a:solidFill>
                <a:latin typeface="Trebuchet MS"/>
                <a:ea typeface="Trebuchet MS"/>
                <a:cs typeface="Trebuchet MS"/>
                <a:sym typeface="Trebuchet MS"/>
                <a:hlinkClick r:id="rId3">
                  <a:extLst>
                    <a:ext uri="{A12FA001-AC4F-418D-AE19-62706E023703}">
                      <ahyp:hlinkClr val="tx"/>
                    </a:ext>
                  </a:extLst>
                </a:hlinkClick>
              </a:rPr>
              <a:t>https://github.com/NVIDIA/Megatron-LM</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Trebuchet MS"/>
              <a:ea typeface="Trebuchet MS"/>
              <a:cs typeface="Trebuchet MS"/>
              <a:sym typeface="Trebuchet MS"/>
            </a:endParaRPr>
          </a:p>
        </p:txBody>
      </p:sp>
      <p:sp>
        <p:nvSpPr>
          <p:cNvPr id="2116" name="Google Shape;2116;p68"/>
          <p:cNvSpPr txBox="1"/>
          <p:nvPr/>
        </p:nvSpPr>
        <p:spPr>
          <a:xfrm>
            <a:off x="249171" y="5095297"/>
            <a:ext cx="8256293" cy="96488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dk2"/>
                </a:solidFill>
                <a:latin typeface="Trebuchet MS"/>
                <a:ea typeface="Trebuchet MS"/>
                <a:cs typeface="Trebuchet MS"/>
                <a:sym typeface="Trebuchet MS"/>
              </a:rPr>
              <a:t>하드웨어: 노드 2개, 노드당 GPU 8개</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rgbClr val="FF0000"/>
                </a:solidFill>
                <a:latin typeface="Trebuchet MS"/>
                <a:ea typeface="Trebuchet MS"/>
                <a:cs typeface="Trebuchet MS"/>
                <a:sym typeface="Trebuchet MS"/>
              </a:rPr>
              <a:t>텐서 병렬화= 2</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lt2"/>
                </a:solidFill>
                <a:latin typeface="Trebuchet MS"/>
                <a:ea typeface="Trebuchet MS"/>
                <a:cs typeface="Trebuchet MS"/>
                <a:sym typeface="Trebuchet MS"/>
              </a:rPr>
              <a:t>파이프라인 병렬화 = 4</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75"/>
              <a:buFont typeface="Arial"/>
              <a:buNone/>
            </a:pPr>
            <a:r>
              <a:rPr b="0" i="0" lang="en-US" sz="1575" u="none" cap="none" strike="noStrike">
                <a:solidFill>
                  <a:schemeClr val="accent2"/>
                </a:solidFill>
                <a:latin typeface="Trebuchet MS"/>
                <a:ea typeface="Trebuchet MS"/>
                <a:cs typeface="Trebuchet MS"/>
                <a:sym typeface="Trebuchet MS"/>
              </a:rPr>
              <a:t>데이터 병렬화 = 2</a:t>
            </a:r>
            <a:endParaRPr b="0" i="0" sz="1400" u="none" cap="none" strike="noStrike">
              <a:solidFill>
                <a:srgbClr val="000000"/>
              </a:solidFill>
              <a:latin typeface="Arial"/>
              <a:ea typeface="Arial"/>
              <a:cs typeface="Arial"/>
              <a:sym typeface="Arial"/>
            </a:endParaRPr>
          </a:p>
        </p:txBody>
      </p:sp>
      <p:grpSp>
        <p:nvGrpSpPr>
          <p:cNvPr id="2117" name="Google Shape;2117;p68"/>
          <p:cNvGrpSpPr/>
          <p:nvPr/>
        </p:nvGrpSpPr>
        <p:grpSpPr>
          <a:xfrm>
            <a:off x="3011732" y="5578367"/>
            <a:ext cx="9460993" cy="1544612"/>
            <a:chOff x="2395748" y="3751238"/>
            <a:chExt cx="6307328" cy="1029741"/>
          </a:xfrm>
        </p:grpSpPr>
        <p:sp>
          <p:nvSpPr>
            <p:cNvPr id="2118" name="Google Shape;2118;p68"/>
            <p:cNvSpPr/>
            <p:nvPr/>
          </p:nvSpPr>
          <p:spPr>
            <a:xfrm>
              <a:off x="3767092" y="3751238"/>
              <a:ext cx="4935984" cy="1029741"/>
            </a:xfrm>
            <a:prstGeom prst="rect">
              <a:avLst/>
            </a:prstGeom>
            <a:solidFill>
              <a:srgbClr val="E2C0F5">
                <a:alpha val="1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19" name="Google Shape;2119;p68"/>
            <p:cNvSpPr txBox="1"/>
            <p:nvPr/>
          </p:nvSpPr>
          <p:spPr>
            <a:xfrm>
              <a:off x="2395748" y="4134927"/>
              <a:ext cx="1163314" cy="25545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A946E0"/>
                  </a:solidFill>
                  <a:latin typeface="Trebuchet MS"/>
                  <a:ea typeface="Trebuchet MS"/>
                  <a:cs typeface="Trebuchet MS"/>
                  <a:sym typeface="Trebuchet MS"/>
                </a:rPr>
                <a:t>Model 1</a:t>
              </a:r>
              <a:endParaRPr b="0" i="0" sz="1400" u="none" cap="none" strike="noStrike">
                <a:solidFill>
                  <a:srgbClr val="000000"/>
                </a:solidFill>
                <a:latin typeface="Arial"/>
                <a:ea typeface="Arial"/>
                <a:cs typeface="Arial"/>
                <a:sym typeface="Arial"/>
              </a:endParaRPr>
            </a:p>
          </p:txBody>
        </p:sp>
      </p:grpSp>
      <p:grpSp>
        <p:nvGrpSpPr>
          <p:cNvPr id="2120" name="Google Shape;2120;p68"/>
          <p:cNvGrpSpPr/>
          <p:nvPr/>
        </p:nvGrpSpPr>
        <p:grpSpPr>
          <a:xfrm>
            <a:off x="2982085" y="3831759"/>
            <a:ext cx="9481009" cy="1544612"/>
            <a:chOff x="2372002" y="2583388"/>
            <a:chExt cx="6320672" cy="1029741"/>
          </a:xfrm>
        </p:grpSpPr>
        <p:sp>
          <p:nvSpPr>
            <p:cNvPr id="2121" name="Google Shape;2121;p68"/>
            <p:cNvSpPr/>
            <p:nvPr/>
          </p:nvSpPr>
          <p:spPr>
            <a:xfrm>
              <a:off x="3756689" y="2583388"/>
              <a:ext cx="4935985" cy="1029741"/>
            </a:xfrm>
            <a:prstGeom prst="rect">
              <a:avLst/>
            </a:prstGeom>
            <a:solidFill>
              <a:srgbClr val="EBEBEB">
                <a:alpha val="1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22" name="Google Shape;2122;p68"/>
            <p:cNvSpPr txBox="1"/>
            <p:nvPr/>
          </p:nvSpPr>
          <p:spPr>
            <a:xfrm>
              <a:off x="2372002" y="2981779"/>
              <a:ext cx="1163314" cy="255455"/>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A946E0"/>
                  </a:solidFill>
                  <a:latin typeface="Trebuchet MS"/>
                  <a:ea typeface="Trebuchet MS"/>
                  <a:cs typeface="Trebuchet MS"/>
                  <a:sym typeface="Trebuchet MS"/>
                </a:rPr>
                <a:t>Model 0</a:t>
              </a:r>
              <a:endParaRPr b="0" i="0" sz="1400" u="none" cap="none" strike="noStrike">
                <a:solidFill>
                  <a:srgbClr val="000000"/>
                </a:solidFill>
                <a:latin typeface="Arial"/>
                <a:ea typeface="Arial"/>
                <a:cs typeface="Arial"/>
                <a:sym typeface="Arial"/>
              </a:endParaRPr>
            </a:p>
          </p:txBody>
        </p:sp>
      </p:grpSp>
      <p:sp>
        <p:nvSpPr>
          <p:cNvPr id="2123" name="Google Shape;2123;p68"/>
          <p:cNvSpPr/>
          <p:nvPr/>
        </p:nvSpPr>
        <p:spPr>
          <a:xfrm rot="10800000">
            <a:off x="4398225" y="3834450"/>
            <a:ext cx="506028" cy="1544612"/>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24" name="Google Shape;2124;p68"/>
          <p:cNvSpPr/>
          <p:nvPr/>
        </p:nvSpPr>
        <p:spPr>
          <a:xfrm rot="10800000">
            <a:off x="4401457" y="5628733"/>
            <a:ext cx="506028" cy="1544612"/>
          </a:xfrm>
          <a:prstGeom prst="rightBrace">
            <a:avLst>
              <a:gd fmla="val 8333" name="adj1"/>
              <a:gd fmla="val 50000" name="adj2"/>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25" name="Google Shape;2125;p68"/>
          <p:cNvSpPr/>
          <p:nvPr/>
        </p:nvSpPr>
        <p:spPr>
          <a:xfrm>
            <a:off x="5051771" y="3832083"/>
            <a:ext cx="7403977" cy="1544612"/>
          </a:xfrm>
          <a:prstGeom prst="rect">
            <a:avLst/>
          </a:prstGeom>
          <a:solidFill>
            <a:srgbClr val="E2C0F5">
              <a:alpha val="1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69"/>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시퀀스 병렬화</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7"/>
          <p:cNvSpPr txBox="1"/>
          <p:nvPr>
            <p:ph type="title"/>
          </p:nvPr>
        </p:nvSpPr>
        <p:spPr>
          <a:xfrm>
            <a:off x="830580" y="868681"/>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개념</a:t>
            </a:r>
            <a:endParaRPr sz="4200"/>
          </a:p>
        </p:txBody>
      </p:sp>
      <p:sp>
        <p:nvSpPr>
          <p:cNvPr id="1008" name="Google Shape;1008;p7"/>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Trebuchet MS"/>
              <a:buNone/>
            </a:pPr>
            <a:r>
              <a:t/>
            </a:r>
            <a:endParaRPr/>
          </a:p>
        </p:txBody>
      </p:sp>
      <p:sp>
        <p:nvSpPr>
          <p:cNvPr id="1009" name="Google Shape;1009;p7"/>
          <p:cNvSpPr txBox="1"/>
          <p:nvPr>
            <p:ph idx="2" type="body"/>
          </p:nvPr>
        </p:nvSpPr>
        <p:spPr>
          <a:xfrm>
            <a:off x="830580" y="1813561"/>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Collective Communications</a:t>
            </a:r>
            <a:endParaRPr/>
          </a:p>
        </p:txBody>
      </p:sp>
      <p:sp>
        <p:nvSpPr>
          <p:cNvPr id="1010" name="Google Shape;1010;p7"/>
          <p:cNvSpPr txBox="1"/>
          <p:nvPr/>
        </p:nvSpPr>
        <p:spPr>
          <a:xfrm>
            <a:off x="2358" y="9804602"/>
            <a:ext cx="9141642"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76B900"/>
                </a:solidFill>
                <a:latin typeface="Arial"/>
                <a:ea typeface="Arial"/>
                <a:cs typeface="Arial"/>
                <a:sym typeface="Arial"/>
              </a:rPr>
              <a:t>https://docs.nvidia.com/deeplearning/nccl/user-guide/docs/usage/operations.html</a:t>
            </a:r>
            <a:endParaRPr b="0" i="0" sz="1400" u="none" cap="none" strike="noStrike">
              <a:solidFill>
                <a:srgbClr val="000000"/>
              </a:solidFill>
              <a:latin typeface="Arial"/>
              <a:ea typeface="Arial"/>
              <a:cs typeface="Arial"/>
              <a:sym typeface="Arial"/>
            </a:endParaRPr>
          </a:p>
        </p:txBody>
      </p:sp>
      <p:pic>
        <p:nvPicPr>
          <p:cNvPr id="1011" name="Google Shape;1011;p7"/>
          <p:cNvPicPr preferRelativeResize="0"/>
          <p:nvPr/>
        </p:nvPicPr>
        <p:blipFill rotWithShape="1">
          <a:blip r:embed="rId3">
            <a:alphaModFix/>
          </a:blip>
          <a:srcRect b="0" l="0" r="0" t="0"/>
          <a:stretch/>
        </p:blipFill>
        <p:spPr>
          <a:xfrm>
            <a:off x="750067" y="4880770"/>
            <a:ext cx="7757318" cy="2787788"/>
          </a:xfrm>
          <a:prstGeom prst="rect">
            <a:avLst/>
          </a:prstGeom>
          <a:noFill/>
          <a:ln>
            <a:noFill/>
          </a:ln>
        </p:spPr>
      </p:pic>
      <p:pic>
        <p:nvPicPr>
          <p:cNvPr id="1012" name="Google Shape;1012;p7"/>
          <p:cNvPicPr preferRelativeResize="0"/>
          <p:nvPr/>
        </p:nvPicPr>
        <p:blipFill rotWithShape="1">
          <a:blip r:embed="rId4">
            <a:alphaModFix/>
          </a:blip>
          <a:srcRect b="0" l="0" r="0" t="0"/>
          <a:stretch/>
        </p:blipFill>
        <p:spPr>
          <a:xfrm>
            <a:off x="9437933" y="4880770"/>
            <a:ext cx="7901031" cy="2790091"/>
          </a:xfrm>
          <a:prstGeom prst="rect">
            <a:avLst/>
          </a:prstGeom>
          <a:noFill/>
          <a:ln>
            <a:noFill/>
          </a:ln>
        </p:spPr>
      </p:pic>
      <p:sp>
        <p:nvSpPr>
          <p:cNvPr id="1013" name="Google Shape;1013;p7"/>
          <p:cNvSpPr/>
          <p:nvPr/>
        </p:nvSpPr>
        <p:spPr>
          <a:xfrm rot="7993744">
            <a:off x="11694843" y="4639065"/>
            <a:ext cx="410907" cy="483409"/>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4" name="Google Shape;1014;p7"/>
          <p:cNvSpPr/>
          <p:nvPr/>
        </p:nvSpPr>
        <p:spPr>
          <a:xfrm rot="7993744">
            <a:off x="14333166" y="4594116"/>
            <a:ext cx="410907" cy="483409"/>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5" name="Google Shape;1015;p7"/>
          <p:cNvSpPr/>
          <p:nvPr/>
        </p:nvSpPr>
        <p:spPr>
          <a:xfrm rot="7993744">
            <a:off x="15027449" y="4643035"/>
            <a:ext cx="410907" cy="483409"/>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6" name="Google Shape;1016;p7"/>
          <p:cNvSpPr/>
          <p:nvPr/>
        </p:nvSpPr>
        <p:spPr>
          <a:xfrm rot="7993744">
            <a:off x="15782467" y="4643035"/>
            <a:ext cx="410907" cy="483409"/>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7" name="Google Shape;1017;p7"/>
          <p:cNvSpPr/>
          <p:nvPr/>
        </p:nvSpPr>
        <p:spPr>
          <a:xfrm rot="7993744">
            <a:off x="16561785" y="4643036"/>
            <a:ext cx="410907" cy="483409"/>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70"/>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메모리 제약 조건 처리</a:t>
            </a:r>
            <a:endParaRPr sz="4200"/>
          </a:p>
        </p:txBody>
      </p:sp>
      <p:sp>
        <p:nvSpPr>
          <p:cNvPr id="2137" name="Google Shape;2137;p70"/>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시퀀스 병렬화 (Sequence Parallelism)</a:t>
            </a:r>
            <a:endParaRPr sz="3000">
              <a:solidFill>
                <a:schemeClr val="lt2"/>
              </a:solidFill>
            </a:endParaRPr>
          </a:p>
        </p:txBody>
      </p:sp>
      <p:pic>
        <p:nvPicPr>
          <p:cNvPr id="2138" name="Google Shape;2138;p70"/>
          <p:cNvPicPr preferRelativeResize="0"/>
          <p:nvPr/>
        </p:nvPicPr>
        <p:blipFill rotWithShape="1">
          <a:blip r:embed="rId3">
            <a:alphaModFix/>
          </a:blip>
          <a:srcRect b="0" l="0" r="0" t="0"/>
          <a:stretch/>
        </p:blipFill>
        <p:spPr>
          <a:xfrm>
            <a:off x="1324660" y="2868723"/>
            <a:ext cx="15379325" cy="5709140"/>
          </a:xfrm>
          <a:prstGeom prst="rect">
            <a:avLst/>
          </a:prstGeom>
          <a:noFill/>
          <a:ln>
            <a:noFill/>
          </a:ln>
        </p:spPr>
      </p:pic>
      <p:sp>
        <p:nvSpPr>
          <p:cNvPr id="2139" name="Google Shape;2139;p70"/>
          <p:cNvSpPr/>
          <p:nvPr/>
        </p:nvSpPr>
        <p:spPr>
          <a:xfrm rot="-3909769">
            <a:off x="3396343" y="5691676"/>
            <a:ext cx="681135" cy="704088"/>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40" name="Google Shape;2140;p70"/>
          <p:cNvSpPr/>
          <p:nvPr/>
        </p:nvSpPr>
        <p:spPr>
          <a:xfrm rot="-3909769">
            <a:off x="8904514" y="5691675"/>
            <a:ext cx="681135" cy="704088"/>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41" name="Google Shape;2141;p70"/>
          <p:cNvSpPr/>
          <p:nvPr/>
        </p:nvSpPr>
        <p:spPr>
          <a:xfrm rot="-3909769">
            <a:off x="7357062" y="5691676"/>
            <a:ext cx="681135" cy="704088"/>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42" name="Google Shape;2142;p70"/>
          <p:cNvSpPr/>
          <p:nvPr/>
        </p:nvSpPr>
        <p:spPr>
          <a:xfrm rot="-3909769">
            <a:off x="13610252" y="5775573"/>
            <a:ext cx="681135" cy="704088"/>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43" name="Google Shape;2143;p70"/>
          <p:cNvSpPr txBox="1"/>
          <p:nvPr/>
        </p:nvSpPr>
        <p:spPr>
          <a:xfrm>
            <a:off x="198938" y="9359323"/>
            <a:ext cx="1351706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Reducing Activation Recomputation in Large Transformer Models Vijay Korthikanti, Jared Casper, Sangkug Lym, Lawrence McAfee, Michael Andersch, Mohammad Shoeybi, and Bryan Catanzaro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71"/>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메모리 제약 조건 처리</a:t>
            </a:r>
            <a:endParaRPr sz="4200"/>
          </a:p>
        </p:txBody>
      </p:sp>
      <p:sp>
        <p:nvSpPr>
          <p:cNvPr id="2149" name="Google Shape;2149;p71"/>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시퀀스 병렬화 (Sequence Parallelism)</a:t>
            </a:r>
            <a:endParaRPr sz="3000">
              <a:solidFill>
                <a:schemeClr val="lt2"/>
              </a:solidFill>
            </a:endParaRPr>
          </a:p>
        </p:txBody>
      </p:sp>
      <p:pic>
        <p:nvPicPr>
          <p:cNvPr id="2150" name="Google Shape;2150;p71"/>
          <p:cNvPicPr preferRelativeResize="0"/>
          <p:nvPr/>
        </p:nvPicPr>
        <p:blipFill rotWithShape="1">
          <a:blip r:embed="rId3">
            <a:alphaModFix/>
          </a:blip>
          <a:srcRect b="0" l="0" r="0" t="0"/>
          <a:stretch/>
        </p:blipFill>
        <p:spPr>
          <a:xfrm>
            <a:off x="3247053" y="3031065"/>
            <a:ext cx="12708294" cy="5551001"/>
          </a:xfrm>
          <a:prstGeom prst="rect">
            <a:avLst/>
          </a:prstGeom>
          <a:noFill/>
          <a:ln>
            <a:noFill/>
          </a:ln>
        </p:spPr>
      </p:pic>
      <p:sp>
        <p:nvSpPr>
          <p:cNvPr id="2151" name="Google Shape;2151;p71"/>
          <p:cNvSpPr txBox="1"/>
          <p:nvPr/>
        </p:nvSpPr>
        <p:spPr>
          <a:xfrm>
            <a:off x="198938" y="9359323"/>
            <a:ext cx="1351706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Reducing Activation Recomputation in Large Transformer Models Vijay Korthikanti, Jared Casper, Sangkug Lym, Lawrence McAfee, Michael Andersch, Mohammad Shoeybi, and Bryan Catanzaro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72"/>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메모리 제약 조건 처리</a:t>
            </a:r>
            <a:endParaRPr sz="4200"/>
          </a:p>
        </p:txBody>
      </p:sp>
      <p:sp>
        <p:nvSpPr>
          <p:cNvPr id="2157" name="Google Shape;2157;p72"/>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Megatron 시퀀스 병렬화 + 선택적 체크포인팅 (Selective Checkpointing)</a:t>
            </a:r>
            <a:endParaRPr sz="3000">
              <a:solidFill>
                <a:schemeClr val="lt2"/>
              </a:solidFill>
            </a:endParaRPr>
          </a:p>
        </p:txBody>
      </p:sp>
      <p:pic>
        <p:nvPicPr>
          <p:cNvPr id="2158" name="Google Shape;2158;p72"/>
          <p:cNvPicPr preferRelativeResize="0"/>
          <p:nvPr/>
        </p:nvPicPr>
        <p:blipFill rotWithShape="1">
          <a:blip r:embed="rId3">
            <a:alphaModFix/>
          </a:blip>
          <a:srcRect b="0" l="0" r="0" t="0"/>
          <a:stretch/>
        </p:blipFill>
        <p:spPr>
          <a:xfrm>
            <a:off x="1457908" y="3191256"/>
            <a:ext cx="15572792" cy="3974731"/>
          </a:xfrm>
          <a:prstGeom prst="rect">
            <a:avLst/>
          </a:prstGeom>
          <a:noFill/>
          <a:ln>
            <a:noFill/>
          </a:ln>
        </p:spPr>
      </p:pic>
      <p:sp>
        <p:nvSpPr>
          <p:cNvPr id="2159" name="Google Shape;2159;p72"/>
          <p:cNvSpPr txBox="1"/>
          <p:nvPr/>
        </p:nvSpPr>
        <p:spPr>
          <a:xfrm>
            <a:off x="198938" y="9359323"/>
            <a:ext cx="1351706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Reducing Activation Recomputation in Large Transformer Models Vijay Korthikanti, Jared Casper, Sangkug Lym, Lawrence McAfee, Michael Andersch, Mohammad Shoeybi, and Bryan Catanzaro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73"/>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6000"/>
              <a:t>메모리 제약 조건 처리</a:t>
            </a:r>
            <a:endParaRPr/>
          </a:p>
        </p:txBody>
      </p:sp>
      <p:sp>
        <p:nvSpPr>
          <p:cNvPr id="2165" name="Google Shape;2165;p73"/>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sz="2400">
                <a:solidFill>
                  <a:schemeClr val="lt2"/>
                </a:solidFill>
              </a:rPr>
              <a:t>시퀀스 병렬화</a:t>
            </a:r>
            <a:endParaRPr sz="2400">
              <a:solidFill>
                <a:schemeClr val="lt2"/>
              </a:solidFill>
            </a:endParaRPr>
          </a:p>
        </p:txBody>
      </p:sp>
      <p:sp>
        <p:nvSpPr>
          <p:cNvPr id="2166" name="Google Shape;2166;p73"/>
          <p:cNvSpPr txBox="1"/>
          <p:nvPr>
            <p:ph idx="2" type="body"/>
          </p:nvPr>
        </p:nvSpPr>
        <p:spPr>
          <a:xfrm>
            <a:off x="1257300" y="2423160"/>
            <a:ext cx="15773400" cy="6825997"/>
          </a:xfrm>
          <a:prstGeom prst="rect">
            <a:avLst/>
          </a:prstGeom>
          <a:noFill/>
          <a:ln>
            <a:noFill/>
          </a:ln>
        </p:spPr>
        <p:txBody>
          <a:bodyPr anchorCtr="0" anchor="t" bIns="45700" lIns="91425" spcFirstLastPara="1" rIns="91425" wrap="square" tIns="45700">
            <a:noAutofit/>
          </a:bodyPr>
          <a:lstStyle/>
          <a:p>
            <a:pPr indent="-101604" lvl="0" marL="228604" rtl="0" algn="l">
              <a:lnSpc>
                <a:spcPct val="90000"/>
              </a:lnSpc>
              <a:spcBef>
                <a:spcPts val="0"/>
              </a:spcBef>
              <a:spcAft>
                <a:spcPts val="0"/>
              </a:spcAft>
              <a:buClr>
                <a:schemeClr val="lt2"/>
              </a:buClr>
              <a:buSzPts val="2000"/>
              <a:buFont typeface="Noto Sans Symbols"/>
              <a:buNone/>
            </a:pPr>
            <a:r>
              <a:t/>
            </a:r>
            <a:endParaRPr/>
          </a:p>
        </p:txBody>
      </p:sp>
      <p:pic>
        <p:nvPicPr>
          <p:cNvPr id="2167" name="Google Shape;2167;p73"/>
          <p:cNvPicPr preferRelativeResize="0"/>
          <p:nvPr/>
        </p:nvPicPr>
        <p:blipFill rotWithShape="1">
          <a:blip r:embed="rId3">
            <a:alphaModFix/>
          </a:blip>
          <a:srcRect b="0" l="0" r="0" t="0"/>
          <a:stretch/>
        </p:blipFill>
        <p:spPr>
          <a:xfrm>
            <a:off x="2122696" y="4008290"/>
            <a:ext cx="14532447" cy="4495489"/>
          </a:xfrm>
          <a:prstGeom prst="rect">
            <a:avLst/>
          </a:prstGeom>
          <a:noFill/>
          <a:ln>
            <a:noFill/>
          </a:ln>
        </p:spPr>
      </p:pic>
      <p:sp>
        <p:nvSpPr>
          <p:cNvPr id="2168" name="Google Shape;2168;p73"/>
          <p:cNvSpPr txBox="1"/>
          <p:nvPr/>
        </p:nvSpPr>
        <p:spPr>
          <a:xfrm>
            <a:off x="569167" y="9442578"/>
            <a:ext cx="1146732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Sequence Parallelism: Long Sequence Training from System Perspective Shenggui Li, Fuzhao Xue1 Chaitanya Baranwal Yongbin Li Yang You. 2022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74"/>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6000"/>
              <a:t>메모리 제약 조건 처리</a:t>
            </a:r>
            <a:endParaRPr/>
          </a:p>
        </p:txBody>
      </p:sp>
      <p:sp>
        <p:nvSpPr>
          <p:cNvPr id="2174" name="Google Shape;2174;p74"/>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sz="2400">
                <a:solidFill>
                  <a:schemeClr val="lt2"/>
                </a:solidFill>
              </a:rPr>
              <a:t>시퀀스 병렬화</a:t>
            </a:r>
            <a:endParaRPr sz="2400">
              <a:solidFill>
                <a:schemeClr val="lt2"/>
              </a:solidFill>
            </a:endParaRPr>
          </a:p>
        </p:txBody>
      </p:sp>
      <p:sp>
        <p:nvSpPr>
          <p:cNvPr id="2175" name="Google Shape;2175;p74"/>
          <p:cNvSpPr txBox="1"/>
          <p:nvPr>
            <p:ph idx="2" type="body"/>
          </p:nvPr>
        </p:nvSpPr>
        <p:spPr>
          <a:xfrm>
            <a:off x="1257300" y="2423160"/>
            <a:ext cx="15773400" cy="6825997"/>
          </a:xfrm>
          <a:prstGeom prst="rect">
            <a:avLst/>
          </a:prstGeom>
          <a:noFill/>
          <a:ln>
            <a:noFill/>
          </a:ln>
        </p:spPr>
        <p:txBody>
          <a:bodyPr anchorCtr="0" anchor="t" bIns="45700" lIns="91425" spcFirstLastPara="1" rIns="91425" wrap="square" tIns="45700">
            <a:noAutofit/>
          </a:bodyPr>
          <a:lstStyle/>
          <a:p>
            <a:pPr indent="-101604" lvl="0" marL="228604" rtl="0" algn="l">
              <a:lnSpc>
                <a:spcPct val="90000"/>
              </a:lnSpc>
              <a:spcBef>
                <a:spcPts val="0"/>
              </a:spcBef>
              <a:spcAft>
                <a:spcPts val="0"/>
              </a:spcAft>
              <a:buClr>
                <a:schemeClr val="lt2"/>
              </a:buClr>
              <a:buSzPts val="2000"/>
              <a:buFont typeface="Noto Sans Symbols"/>
              <a:buNone/>
            </a:pPr>
            <a:r>
              <a:t/>
            </a:r>
            <a:endParaRPr/>
          </a:p>
        </p:txBody>
      </p:sp>
      <p:pic>
        <p:nvPicPr>
          <p:cNvPr id="2176" name="Google Shape;2176;p74"/>
          <p:cNvPicPr preferRelativeResize="0"/>
          <p:nvPr/>
        </p:nvPicPr>
        <p:blipFill rotWithShape="1">
          <a:blip r:embed="rId3">
            <a:alphaModFix/>
          </a:blip>
          <a:srcRect b="0" l="0" r="0" t="0"/>
          <a:stretch/>
        </p:blipFill>
        <p:spPr>
          <a:xfrm>
            <a:off x="3284375" y="2698388"/>
            <a:ext cx="10814180" cy="6743065"/>
          </a:xfrm>
          <a:prstGeom prst="rect">
            <a:avLst/>
          </a:prstGeom>
          <a:noFill/>
          <a:ln>
            <a:noFill/>
          </a:ln>
        </p:spPr>
      </p:pic>
      <p:sp>
        <p:nvSpPr>
          <p:cNvPr id="2177" name="Google Shape;2177;p74"/>
          <p:cNvSpPr txBox="1"/>
          <p:nvPr/>
        </p:nvSpPr>
        <p:spPr>
          <a:xfrm>
            <a:off x="569167" y="9442578"/>
            <a:ext cx="1146732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Sequence Parallelism: Long Sequence Training from System Perspective Shenggui Li, Fuzhao Xue1 Chaitanya Baranwal Yongbin Li Yang You. 2022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75"/>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6000"/>
              <a:t>메모리 제약 조건 처리</a:t>
            </a:r>
            <a:endParaRPr/>
          </a:p>
        </p:txBody>
      </p:sp>
      <p:sp>
        <p:nvSpPr>
          <p:cNvPr id="2183" name="Google Shape;2183;p75"/>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sz="2400">
                <a:solidFill>
                  <a:schemeClr val="lt2"/>
                </a:solidFill>
              </a:rPr>
              <a:t>시퀀스 병렬화</a:t>
            </a:r>
            <a:endParaRPr sz="2400">
              <a:solidFill>
                <a:schemeClr val="lt2"/>
              </a:solidFill>
            </a:endParaRPr>
          </a:p>
        </p:txBody>
      </p:sp>
      <p:sp>
        <p:nvSpPr>
          <p:cNvPr id="2184" name="Google Shape;2184;p75"/>
          <p:cNvSpPr txBox="1"/>
          <p:nvPr>
            <p:ph idx="2" type="body"/>
          </p:nvPr>
        </p:nvSpPr>
        <p:spPr>
          <a:xfrm>
            <a:off x="1257300" y="2423160"/>
            <a:ext cx="15773400" cy="6825997"/>
          </a:xfrm>
          <a:prstGeom prst="rect">
            <a:avLst/>
          </a:prstGeom>
          <a:noFill/>
          <a:ln>
            <a:noFill/>
          </a:ln>
        </p:spPr>
        <p:txBody>
          <a:bodyPr anchorCtr="0" anchor="t" bIns="45700" lIns="91425" spcFirstLastPara="1" rIns="91425" wrap="square" tIns="45700">
            <a:noAutofit/>
          </a:bodyPr>
          <a:lstStyle/>
          <a:p>
            <a:pPr indent="-101604" lvl="0" marL="228604" rtl="0" algn="l">
              <a:lnSpc>
                <a:spcPct val="90000"/>
              </a:lnSpc>
              <a:spcBef>
                <a:spcPts val="0"/>
              </a:spcBef>
              <a:spcAft>
                <a:spcPts val="0"/>
              </a:spcAft>
              <a:buClr>
                <a:schemeClr val="lt2"/>
              </a:buClr>
              <a:buSzPts val="2000"/>
              <a:buFont typeface="Noto Sans Symbols"/>
              <a:buNone/>
            </a:pPr>
            <a:r>
              <a:t/>
            </a:r>
            <a:endParaRPr/>
          </a:p>
        </p:txBody>
      </p:sp>
      <p:pic>
        <p:nvPicPr>
          <p:cNvPr id="2185" name="Google Shape;2185;p75"/>
          <p:cNvPicPr preferRelativeResize="0"/>
          <p:nvPr/>
        </p:nvPicPr>
        <p:blipFill rotWithShape="1">
          <a:blip r:embed="rId3">
            <a:alphaModFix/>
          </a:blip>
          <a:srcRect b="0" l="0" r="0" t="0"/>
          <a:stretch/>
        </p:blipFill>
        <p:spPr>
          <a:xfrm>
            <a:off x="1982754" y="2500884"/>
            <a:ext cx="14322491" cy="6086535"/>
          </a:xfrm>
          <a:prstGeom prst="rect">
            <a:avLst/>
          </a:prstGeom>
          <a:noFill/>
          <a:ln>
            <a:noFill/>
          </a:ln>
        </p:spPr>
      </p:pic>
      <p:sp>
        <p:nvSpPr>
          <p:cNvPr id="2186" name="Google Shape;2186;p75"/>
          <p:cNvSpPr txBox="1"/>
          <p:nvPr/>
        </p:nvSpPr>
        <p:spPr>
          <a:xfrm>
            <a:off x="569167" y="9442578"/>
            <a:ext cx="1146732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Sequence Parallelism: Long Sequence Training from System Perspective Shenggui Li, Fuzhao Xue1 Chaitanya Baranwal Yongbin Li Yang You. 2022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76"/>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활성화 체크포인팅 </a:t>
            </a:r>
            <a:endParaRPr/>
          </a:p>
          <a:p>
            <a:pPr indent="0" lvl="0" marL="0" rtl="0" algn="ctr">
              <a:lnSpc>
                <a:spcPct val="90000"/>
              </a:lnSpc>
              <a:spcBef>
                <a:spcPts val="0"/>
              </a:spcBef>
              <a:spcAft>
                <a:spcPts val="0"/>
              </a:spcAft>
              <a:buSzPts val="1400"/>
              <a:buNone/>
            </a:pPr>
            <a:r>
              <a:rPr lang="en-US"/>
              <a:t>(Activation Checkpointing)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sp>
        <p:nvSpPr>
          <p:cNvPr id="2197" name="Google Shape;2197;p77"/>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활성화 재계산은 문제를 야기합니다.</a:t>
            </a:r>
            <a:endParaRPr/>
          </a:p>
        </p:txBody>
      </p:sp>
      <p:sp>
        <p:nvSpPr>
          <p:cNvPr id="2198" name="Google Shape;2198;p77"/>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활성화 재계산 (Activation recompute)</a:t>
            </a:r>
            <a:endParaRPr sz="3000">
              <a:solidFill>
                <a:schemeClr val="lt2"/>
              </a:solidFill>
            </a:endParaRPr>
          </a:p>
        </p:txBody>
      </p:sp>
      <p:pic>
        <p:nvPicPr>
          <p:cNvPr id="2199" name="Google Shape;2199;p77"/>
          <p:cNvPicPr preferRelativeResize="0"/>
          <p:nvPr/>
        </p:nvPicPr>
        <p:blipFill rotWithShape="1">
          <a:blip r:embed="rId3">
            <a:alphaModFix/>
          </a:blip>
          <a:srcRect b="0" l="0" r="0" t="0"/>
          <a:stretch/>
        </p:blipFill>
        <p:spPr>
          <a:xfrm>
            <a:off x="3657600" y="2872325"/>
            <a:ext cx="11703202" cy="5618532"/>
          </a:xfrm>
          <a:prstGeom prst="rect">
            <a:avLst/>
          </a:prstGeom>
          <a:noFill/>
          <a:ln>
            <a:noFill/>
          </a:ln>
        </p:spPr>
      </p:pic>
      <p:sp>
        <p:nvSpPr>
          <p:cNvPr id="2200" name="Google Shape;2200;p77"/>
          <p:cNvSpPr txBox="1"/>
          <p:nvPr/>
        </p:nvSpPr>
        <p:spPr>
          <a:xfrm>
            <a:off x="3657600" y="9043416"/>
            <a:ext cx="1164460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Arial"/>
                <a:ea typeface="Arial"/>
                <a:cs typeface="Arial"/>
                <a:sym typeface="Arial"/>
              </a:rPr>
              <a:t>메모리 절감과 연산 오버헤드의 균형을 맞추시겠습니까?</a:t>
            </a:r>
            <a:endParaRPr b="0" i="0" sz="3200" u="none" cap="none" strike="noStrike">
              <a:solidFill>
                <a:schemeClr val="dk2"/>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78"/>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활성화 재계산은 문제를 야기합니다.</a:t>
            </a:r>
            <a:endParaRPr/>
          </a:p>
        </p:txBody>
      </p:sp>
      <p:sp>
        <p:nvSpPr>
          <p:cNvPr id="2207" name="Google Shape;2207;p78"/>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마이크로배치 수준 활성화 재계산</a:t>
            </a:r>
            <a:endParaRPr sz="3000">
              <a:solidFill>
                <a:schemeClr val="lt2"/>
              </a:solidFill>
            </a:endParaRPr>
          </a:p>
        </p:txBody>
      </p:sp>
      <p:pic>
        <p:nvPicPr>
          <p:cNvPr id="2208" name="Google Shape;2208;p78"/>
          <p:cNvPicPr preferRelativeResize="0"/>
          <p:nvPr/>
        </p:nvPicPr>
        <p:blipFill rotWithShape="1">
          <a:blip r:embed="rId3">
            <a:alphaModFix/>
          </a:blip>
          <a:srcRect b="0" l="0" r="0" t="0"/>
          <a:stretch/>
        </p:blipFill>
        <p:spPr>
          <a:xfrm>
            <a:off x="4348066" y="1947672"/>
            <a:ext cx="9722497" cy="7278263"/>
          </a:xfrm>
          <a:prstGeom prst="rect">
            <a:avLst/>
          </a:prstGeom>
          <a:noFill/>
          <a:ln>
            <a:noFill/>
          </a:ln>
        </p:spPr>
      </p:pic>
      <p:sp>
        <p:nvSpPr>
          <p:cNvPr id="2209" name="Google Shape;2209;p78"/>
          <p:cNvSpPr txBox="1"/>
          <p:nvPr/>
        </p:nvSpPr>
        <p:spPr>
          <a:xfrm>
            <a:off x="198938" y="9359323"/>
            <a:ext cx="1351706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Reducing Activation Recomputation in Large Transformer Models Vijay Korthikanti, Jared Casper, Sangkug Lym, Lawrence McAfee, Michael Andersch, Mohammad Shoeybi, and Bryan Catanzaro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79"/>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활성화 재계산은 문제를 야기합니다.</a:t>
            </a:r>
            <a:endParaRPr/>
          </a:p>
        </p:txBody>
      </p:sp>
      <p:sp>
        <p:nvSpPr>
          <p:cNvPr id="2215" name="Google Shape;2215;p79"/>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Megatron-LM을 이용한 선택적 활성화 재계산</a:t>
            </a:r>
            <a:endParaRPr sz="3000">
              <a:solidFill>
                <a:schemeClr val="lt2"/>
              </a:solidFill>
            </a:endParaRPr>
          </a:p>
        </p:txBody>
      </p:sp>
      <p:sp>
        <p:nvSpPr>
          <p:cNvPr id="2216" name="Google Shape;2216;p79"/>
          <p:cNvSpPr txBox="1"/>
          <p:nvPr>
            <p:ph idx="2" type="body"/>
          </p:nvPr>
        </p:nvSpPr>
        <p:spPr>
          <a:xfrm>
            <a:off x="1257300" y="2423160"/>
            <a:ext cx="6576300" cy="68259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t/>
            </a:r>
            <a:endParaRPr b="1" sz="2400"/>
          </a:p>
          <a:p>
            <a:pPr indent="0" lvl="0" marL="0" rtl="0" algn="l">
              <a:lnSpc>
                <a:spcPct val="90000"/>
              </a:lnSpc>
              <a:spcBef>
                <a:spcPts val="3000"/>
              </a:spcBef>
              <a:spcAft>
                <a:spcPts val="0"/>
              </a:spcAft>
              <a:buSzPts val="2400"/>
              <a:buNone/>
            </a:pPr>
            <a:r>
              <a:rPr b="1" lang="en-US" sz="2400"/>
              <a:t>선택적 재계산:</a:t>
            </a:r>
            <a:endParaRPr/>
          </a:p>
          <a:p>
            <a:pPr indent="-228604" lvl="0" marL="228604" rtl="0" algn="l">
              <a:lnSpc>
                <a:spcPct val="90000"/>
              </a:lnSpc>
              <a:spcBef>
                <a:spcPts val="3000"/>
              </a:spcBef>
              <a:spcAft>
                <a:spcPts val="0"/>
              </a:spcAft>
              <a:buClr>
                <a:schemeClr val="lt2"/>
              </a:buClr>
              <a:buSzPts val="2000"/>
              <a:buFont typeface="Noto Sans Symbols"/>
              <a:buChar char="▪"/>
            </a:pPr>
            <a:r>
              <a:rPr lang="en-US"/>
              <a:t>공간 절약 및 재계산 비용이 많이 드는 활성화 저장</a:t>
            </a:r>
            <a:endParaRPr/>
          </a:p>
          <a:p>
            <a:pPr indent="-228604" lvl="0" marL="228604" rtl="0" algn="l">
              <a:lnSpc>
                <a:spcPct val="90000"/>
              </a:lnSpc>
              <a:spcBef>
                <a:spcPts val="3000"/>
              </a:spcBef>
              <a:spcAft>
                <a:spcPts val="0"/>
              </a:spcAft>
              <a:buClr>
                <a:schemeClr val="lt2"/>
              </a:buClr>
              <a:buSzPts val="2000"/>
              <a:buFont typeface="Noto Sans Symbols"/>
              <a:buChar char="▪"/>
            </a:pPr>
            <a:r>
              <a:rPr lang="en-US"/>
              <a:t>공간은 많이 차지하지만 재계산 비용이 상대적으로 저렴한 활성화를 재계산합니다.</a:t>
            </a:r>
            <a:endParaRPr/>
          </a:p>
        </p:txBody>
      </p:sp>
      <p:pic>
        <p:nvPicPr>
          <p:cNvPr id="2217" name="Google Shape;2217;p79"/>
          <p:cNvPicPr preferRelativeResize="0"/>
          <p:nvPr/>
        </p:nvPicPr>
        <p:blipFill rotWithShape="1">
          <a:blip r:embed="rId3">
            <a:alphaModFix/>
          </a:blip>
          <a:srcRect b="0" l="0" r="0" t="0"/>
          <a:stretch/>
        </p:blipFill>
        <p:spPr>
          <a:xfrm>
            <a:off x="8282984" y="2927253"/>
            <a:ext cx="9919876" cy="5251948"/>
          </a:xfrm>
          <a:prstGeom prst="rect">
            <a:avLst/>
          </a:prstGeom>
          <a:noFill/>
          <a:ln>
            <a:noFill/>
          </a:ln>
        </p:spPr>
      </p:pic>
      <p:pic>
        <p:nvPicPr>
          <p:cNvPr id="2218" name="Google Shape;2218;p79"/>
          <p:cNvPicPr preferRelativeResize="0"/>
          <p:nvPr/>
        </p:nvPicPr>
        <p:blipFill rotWithShape="1">
          <a:blip r:embed="rId4">
            <a:alphaModFix/>
          </a:blip>
          <a:srcRect b="0" l="0" r="0" t="0"/>
          <a:stretch/>
        </p:blipFill>
        <p:spPr>
          <a:xfrm>
            <a:off x="351236" y="5877074"/>
            <a:ext cx="7313427" cy="2554051"/>
          </a:xfrm>
          <a:prstGeom prst="rect">
            <a:avLst/>
          </a:prstGeom>
          <a:noFill/>
          <a:ln>
            <a:noFill/>
          </a:ln>
        </p:spPr>
      </p:pic>
      <p:sp>
        <p:nvSpPr>
          <p:cNvPr id="2219" name="Google Shape;2219;p79"/>
          <p:cNvSpPr txBox="1"/>
          <p:nvPr/>
        </p:nvSpPr>
        <p:spPr>
          <a:xfrm>
            <a:off x="198938" y="9359323"/>
            <a:ext cx="1351706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Reducing Activation Recomputation in Large Transformer Models Vijay Korthikanti, Jared Casper, Sangkug Lym, Lawrence McAfee, Michael Andersch, Mohammad Shoeybi, and Bryan Catanzaro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8"/>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400"/>
              <a:buNone/>
            </a:pPr>
            <a:r>
              <a:rPr lang="en-US" sz="6000"/>
              <a:t>메모리 제약 조건 처리</a:t>
            </a:r>
            <a:endParaRPr b="0" sz="6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3" name="Shape 2223"/>
        <p:cNvGrpSpPr/>
        <p:nvPr/>
      </p:nvGrpSpPr>
      <p:grpSpPr>
        <a:xfrm>
          <a:off x="0" y="0"/>
          <a:ext cx="0" cy="0"/>
          <a:chOff x="0" y="0"/>
          <a:chExt cx="0" cy="0"/>
        </a:xfrm>
      </p:grpSpPr>
      <p:sp>
        <p:nvSpPr>
          <p:cNvPr id="2224" name="Google Shape;2224;p80"/>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활성화 재계산은 문제를 야기합니다.</a:t>
            </a:r>
            <a:endParaRPr/>
          </a:p>
        </p:txBody>
      </p:sp>
      <p:sp>
        <p:nvSpPr>
          <p:cNvPr id="2225" name="Google Shape;2225;p80"/>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sz="2400">
                <a:solidFill>
                  <a:schemeClr val="lt2"/>
                </a:solidFill>
              </a:rPr>
              <a:t>Megatron-LM을 이용한 선택적 활성화 재계산</a:t>
            </a:r>
            <a:endParaRPr sz="2400">
              <a:solidFill>
                <a:schemeClr val="lt2"/>
              </a:solidFill>
            </a:endParaRPr>
          </a:p>
        </p:txBody>
      </p:sp>
      <p:pic>
        <p:nvPicPr>
          <p:cNvPr id="2226" name="Google Shape;2226;p80"/>
          <p:cNvPicPr preferRelativeResize="0"/>
          <p:nvPr>
            <p:ph idx="2" type="body"/>
          </p:nvPr>
        </p:nvPicPr>
        <p:blipFill rotWithShape="1">
          <a:blip r:embed="rId3">
            <a:alphaModFix/>
          </a:blip>
          <a:srcRect b="0" l="0" r="0" t="0"/>
          <a:stretch/>
        </p:blipFill>
        <p:spPr>
          <a:xfrm rot="-5400000">
            <a:off x="-109183" y="4733022"/>
            <a:ext cx="7602011" cy="2562787"/>
          </a:xfrm>
          <a:prstGeom prst="rect">
            <a:avLst/>
          </a:prstGeom>
          <a:noFill/>
          <a:ln>
            <a:noFill/>
          </a:ln>
        </p:spPr>
      </p:pic>
      <p:pic>
        <p:nvPicPr>
          <p:cNvPr id="2227" name="Google Shape;2227;p80"/>
          <p:cNvPicPr preferRelativeResize="0"/>
          <p:nvPr/>
        </p:nvPicPr>
        <p:blipFill rotWithShape="1">
          <a:blip r:embed="rId4">
            <a:alphaModFix/>
          </a:blip>
          <a:srcRect b="0" l="0" r="0" t="0"/>
          <a:stretch/>
        </p:blipFill>
        <p:spPr>
          <a:xfrm>
            <a:off x="6283071" y="3088433"/>
            <a:ext cx="11575197" cy="6599651"/>
          </a:xfrm>
          <a:prstGeom prst="rect">
            <a:avLst/>
          </a:prstGeom>
          <a:noFill/>
          <a:ln>
            <a:noFill/>
          </a:ln>
        </p:spPr>
      </p:pic>
      <p:sp>
        <p:nvSpPr>
          <p:cNvPr id="2228" name="Google Shape;2228;p80"/>
          <p:cNvSpPr txBox="1"/>
          <p:nvPr/>
        </p:nvSpPr>
        <p:spPr>
          <a:xfrm>
            <a:off x="198938" y="9359323"/>
            <a:ext cx="1351706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Reducing Activation Recomputation in Large Transformer Models Vijay Korthikanti, Jared Casper, Sangkug Lym, Lawrence McAfee, Michael Andersch, Mohammad Shoeybi, and Bryan Catanzaro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81"/>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활성화 재계산은 문제를 야기합니다.</a:t>
            </a:r>
            <a:endParaRPr/>
          </a:p>
        </p:txBody>
      </p:sp>
      <p:sp>
        <p:nvSpPr>
          <p:cNvPr id="2235" name="Google Shape;2235;p81"/>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Megatron-LM을 이용한 선택적 활성화 재계산</a:t>
            </a:r>
            <a:endParaRPr sz="3000">
              <a:solidFill>
                <a:schemeClr val="lt2"/>
              </a:solidFill>
            </a:endParaRPr>
          </a:p>
        </p:txBody>
      </p:sp>
      <p:pic>
        <p:nvPicPr>
          <p:cNvPr id="2236" name="Google Shape;2236;p81"/>
          <p:cNvPicPr preferRelativeResize="0"/>
          <p:nvPr/>
        </p:nvPicPr>
        <p:blipFill rotWithShape="1">
          <a:blip r:embed="rId3">
            <a:alphaModFix/>
          </a:blip>
          <a:srcRect b="0" l="0" r="0" t="0"/>
          <a:stretch/>
        </p:blipFill>
        <p:spPr>
          <a:xfrm>
            <a:off x="2202024" y="2204078"/>
            <a:ext cx="14677054" cy="7400403"/>
          </a:xfrm>
          <a:prstGeom prst="rect">
            <a:avLst/>
          </a:prstGeom>
          <a:noFill/>
          <a:ln>
            <a:noFill/>
          </a:ln>
        </p:spPr>
      </p:pic>
      <p:sp>
        <p:nvSpPr>
          <p:cNvPr id="2237" name="Google Shape;2237;p81"/>
          <p:cNvSpPr txBox="1"/>
          <p:nvPr/>
        </p:nvSpPr>
        <p:spPr>
          <a:xfrm>
            <a:off x="198938" y="9359323"/>
            <a:ext cx="1351706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Reducing Activation Recomputation in Large Transformer Models Vijay Korthikanti, Jared Casper, Sangkug Lym, Lawrence McAfee, Michael Andersch, Mohammad Shoeybi, and Bryan Catanzaro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82"/>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활성화 재계산은 문제를 야기합니다.</a:t>
            </a:r>
            <a:endParaRPr/>
          </a:p>
        </p:txBody>
      </p:sp>
      <p:sp>
        <p:nvSpPr>
          <p:cNvPr id="2244" name="Google Shape;2244;p82"/>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Megatron-LM을 이용한 선택적 활성화 재계산</a:t>
            </a:r>
            <a:endParaRPr sz="3000">
              <a:solidFill>
                <a:schemeClr val="lt2"/>
              </a:solidFill>
            </a:endParaRPr>
          </a:p>
        </p:txBody>
      </p:sp>
      <p:pic>
        <p:nvPicPr>
          <p:cNvPr id="2245" name="Google Shape;2245;p82"/>
          <p:cNvPicPr preferRelativeResize="0"/>
          <p:nvPr/>
        </p:nvPicPr>
        <p:blipFill rotWithShape="1">
          <a:blip r:embed="rId3">
            <a:alphaModFix/>
          </a:blip>
          <a:srcRect b="0" l="0" r="0" t="0"/>
          <a:stretch/>
        </p:blipFill>
        <p:spPr>
          <a:xfrm>
            <a:off x="198939" y="2379586"/>
            <a:ext cx="8694309" cy="6319116"/>
          </a:xfrm>
          <a:prstGeom prst="rect">
            <a:avLst/>
          </a:prstGeom>
          <a:noFill/>
          <a:ln>
            <a:noFill/>
          </a:ln>
        </p:spPr>
      </p:pic>
      <p:pic>
        <p:nvPicPr>
          <p:cNvPr id="2246" name="Google Shape;2246;p82"/>
          <p:cNvPicPr preferRelativeResize="0"/>
          <p:nvPr/>
        </p:nvPicPr>
        <p:blipFill rotWithShape="1">
          <a:blip r:embed="rId4">
            <a:alphaModFix/>
          </a:blip>
          <a:srcRect b="0" l="0" r="0" t="0"/>
          <a:stretch/>
        </p:blipFill>
        <p:spPr>
          <a:xfrm>
            <a:off x="9144000" y="4424637"/>
            <a:ext cx="8602824" cy="2229014"/>
          </a:xfrm>
          <a:prstGeom prst="rect">
            <a:avLst/>
          </a:prstGeom>
          <a:noFill/>
          <a:ln>
            <a:noFill/>
          </a:ln>
        </p:spPr>
      </p:pic>
      <p:sp>
        <p:nvSpPr>
          <p:cNvPr id="2247" name="Google Shape;2247;p82"/>
          <p:cNvSpPr txBox="1"/>
          <p:nvPr/>
        </p:nvSpPr>
        <p:spPr>
          <a:xfrm>
            <a:off x="198938" y="9359323"/>
            <a:ext cx="1351706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Reducing Activation Recomputation in Large Transformer Models Vijay Korthikanti, Jared Casper, Sangkug Lym, Lawrence McAfee, Michael Andersch, Mohammad Shoeybi, and Bryan Catanzaro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83"/>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CPU 오프로딩</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84"/>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메모리 제약 사항 처리</a:t>
            </a:r>
            <a:endParaRPr sz="4200"/>
          </a:p>
        </p:txBody>
      </p:sp>
      <p:sp>
        <p:nvSpPr>
          <p:cNvPr id="2259" name="Google Shape;2259;p84"/>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데이터를 CPU 메모리로 오프로딩하기</a:t>
            </a:r>
            <a:endParaRPr sz="3000">
              <a:solidFill>
                <a:schemeClr val="lt2"/>
              </a:solidFill>
            </a:endParaRPr>
          </a:p>
        </p:txBody>
      </p:sp>
      <p:sp>
        <p:nvSpPr>
          <p:cNvPr id="2260" name="Google Shape;2260;p84"/>
          <p:cNvSpPr txBox="1"/>
          <p:nvPr/>
        </p:nvSpPr>
        <p:spPr>
          <a:xfrm>
            <a:off x="5111130" y="8507097"/>
            <a:ext cx="872266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92929"/>
                </a:solidFill>
                <a:latin typeface="Arial"/>
                <a:ea typeface="Arial"/>
                <a:cs typeface="Arial"/>
                <a:sym typeface="Arial"/>
              </a:rPr>
              <a:t>계산에 사용되지 않는 CPU 텐서를 GPU에서 CPU로 오프로드</a:t>
            </a:r>
            <a:endParaRPr b="0" i="0" sz="2000" u="none" cap="none" strike="noStrike">
              <a:solidFill>
                <a:srgbClr val="292929"/>
              </a:solidFill>
              <a:latin typeface="Arial"/>
              <a:ea typeface="Arial"/>
              <a:cs typeface="Arial"/>
              <a:sym typeface="Arial"/>
            </a:endParaRPr>
          </a:p>
        </p:txBody>
      </p:sp>
      <p:pic>
        <p:nvPicPr>
          <p:cNvPr id="2261" name="Google Shape;2261;p84"/>
          <p:cNvPicPr preferRelativeResize="0"/>
          <p:nvPr/>
        </p:nvPicPr>
        <p:blipFill rotWithShape="1">
          <a:blip r:embed="rId3">
            <a:alphaModFix/>
          </a:blip>
          <a:srcRect b="0" l="0" r="0" t="0"/>
          <a:stretch/>
        </p:blipFill>
        <p:spPr>
          <a:xfrm>
            <a:off x="5696840" y="3701928"/>
            <a:ext cx="6111160" cy="454361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85"/>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메모리 제약 사항 처리</a:t>
            </a:r>
            <a:endParaRPr sz="4200"/>
          </a:p>
        </p:txBody>
      </p:sp>
      <p:sp>
        <p:nvSpPr>
          <p:cNvPr id="2268" name="Google Shape;2268;p85"/>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데이터를 CPU 메모리로 오프로딩하기</a:t>
            </a:r>
            <a:endParaRPr sz="3000">
              <a:solidFill>
                <a:schemeClr val="lt2"/>
              </a:solidFill>
            </a:endParaRPr>
          </a:p>
        </p:txBody>
      </p:sp>
      <p:pic>
        <p:nvPicPr>
          <p:cNvPr id="2269" name="Google Shape;2269;p85"/>
          <p:cNvPicPr preferRelativeResize="0"/>
          <p:nvPr/>
        </p:nvPicPr>
        <p:blipFill rotWithShape="1">
          <a:blip r:embed="rId3">
            <a:alphaModFix/>
          </a:blip>
          <a:srcRect b="0" l="0" r="0" t="0"/>
          <a:stretch/>
        </p:blipFill>
        <p:spPr>
          <a:xfrm>
            <a:off x="356600" y="2935075"/>
            <a:ext cx="6389800" cy="515787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86"/>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메모리 제약 사항 처리</a:t>
            </a:r>
            <a:endParaRPr sz="4200"/>
          </a:p>
        </p:txBody>
      </p:sp>
      <p:sp>
        <p:nvSpPr>
          <p:cNvPr id="2276" name="Google Shape;2276;p86"/>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데이터를 CPU 메모리로 오프로딩하기</a:t>
            </a:r>
            <a:endParaRPr sz="3000">
              <a:solidFill>
                <a:schemeClr val="lt2"/>
              </a:solidFill>
            </a:endParaRPr>
          </a:p>
        </p:txBody>
      </p:sp>
      <p:pic>
        <p:nvPicPr>
          <p:cNvPr id="2277" name="Google Shape;2277;p86"/>
          <p:cNvPicPr preferRelativeResize="0"/>
          <p:nvPr/>
        </p:nvPicPr>
        <p:blipFill rotWithShape="1">
          <a:blip r:embed="rId3">
            <a:alphaModFix/>
          </a:blip>
          <a:srcRect b="0" l="0" r="-680" t="0"/>
          <a:stretch/>
        </p:blipFill>
        <p:spPr>
          <a:xfrm>
            <a:off x="11163369" y="2488827"/>
            <a:ext cx="5740755" cy="5604125"/>
          </a:xfrm>
          <a:prstGeom prst="rect">
            <a:avLst/>
          </a:prstGeom>
          <a:noFill/>
          <a:ln>
            <a:noFill/>
          </a:ln>
        </p:spPr>
      </p:pic>
      <p:pic>
        <p:nvPicPr>
          <p:cNvPr id="2278" name="Google Shape;2278;p86"/>
          <p:cNvPicPr preferRelativeResize="0"/>
          <p:nvPr/>
        </p:nvPicPr>
        <p:blipFill rotWithShape="1">
          <a:blip r:embed="rId4">
            <a:alphaModFix/>
          </a:blip>
          <a:srcRect b="0" l="0" r="0" t="0"/>
          <a:stretch/>
        </p:blipFill>
        <p:spPr>
          <a:xfrm>
            <a:off x="356600" y="2935075"/>
            <a:ext cx="6389800" cy="5157877"/>
          </a:xfrm>
          <a:prstGeom prst="rect">
            <a:avLst/>
          </a:prstGeom>
          <a:noFill/>
          <a:ln>
            <a:noFill/>
          </a:ln>
        </p:spPr>
      </p:pic>
      <p:sp>
        <p:nvSpPr>
          <p:cNvPr id="2279" name="Google Shape;2279;p86"/>
          <p:cNvSpPr txBox="1"/>
          <p:nvPr/>
        </p:nvSpPr>
        <p:spPr>
          <a:xfrm>
            <a:off x="10904214" y="7963268"/>
            <a:ext cx="6523477" cy="19389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GPU에서 fp16 파라미터와 순방향 및 역방향 연산을 유지합니다.</a:t>
            </a:r>
            <a:br>
              <a:rPr b="0" i="0" lang="en-US" sz="2000" u="none" cap="none" strike="noStrike">
                <a:solidFill>
                  <a:schemeClr val="lt1"/>
                </a:solidFill>
                <a:latin typeface="Arial"/>
                <a:ea typeface="Arial"/>
                <a:cs typeface="Arial"/>
                <a:sym typeface="Arial"/>
              </a:rPr>
            </a:br>
            <a:r>
              <a:rPr b="0" i="0" lang="en-US" sz="2000" u="none" cap="none" strike="noStrike">
                <a:solidFill>
                  <a:srgbClr val="000000"/>
                </a:solidFill>
                <a:latin typeface="Arial"/>
                <a:ea typeface="Arial"/>
                <a:cs typeface="Arial"/>
                <a:sym typeface="Arial"/>
              </a:rPr>
              <a:t>CPU로 오프로딩:</a:t>
            </a:r>
            <a:endParaRPr b="0" i="0" sz="2000" u="none" cap="none" strike="noStrike">
              <a:solidFill>
                <a:srgbClr val="000000"/>
              </a:solidFill>
              <a:latin typeface="Arial"/>
              <a:ea typeface="Arial"/>
              <a:cs typeface="Arial"/>
              <a:sym typeface="Arial"/>
            </a:endParaRPr>
          </a:p>
          <a:p>
            <a:pPr indent="-285750" lvl="1" marL="1047719"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기울기 (Gradient)</a:t>
            </a:r>
            <a:endParaRPr b="0" i="0" sz="2000" u="none" cap="none" strike="noStrike">
              <a:solidFill>
                <a:srgbClr val="000000"/>
              </a:solidFill>
              <a:latin typeface="Arial"/>
              <a:ea typeface="Arial"/>
              <a:cs typeface="Arial"/>
              <a:sym typeface="Arial"/>
            </a:endParaRPr>
          </a:p>
          <a:p>
            <a:pPr indent="-285750" lvl="1" marL="1047719"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옵티마이저 상태 </a:t>
            </a:r>
            <a:endParaRPr b="0" i="0" sz="2000" u="none" cap="none" strike="noStrike">
              <a:solidFill>
                <a:srgbClr val="000000"/>
              </a:solidFill>
              <a:latin typeface="Arial"/>
              <a:ea typeface="Arial"/>
              <a:cs typeface="Arial"/>
              <a:sym typeface="Arial"/>
            </a:endParaRPr>
          </a:p>
          <a:p>
            <a:pPr indent="-285750" lvl="1" marL="1047719"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옵티마이저 연산</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87"/>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메모리 제약 사항 처리</a:t>
            </a:r>
            <a:endParaRPr sz="4200"/>
          </a:p>
        </p:txBody>
      </p:sp>
      <p:sp>
        <p:nvSpPr>
          <p:cNvPr id="2286" name="Google Shape;2286;p87"/>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데이터를 CPU 메모리로 오프로딩하기</a:t>
            </a:r>
            <a:endParaRPr sz="3000">
              <a:solidFill>
                <a:schemeClr val="lt2"/>
              </a:solidFill>
            </a:endParaRPr>
          </a:p>
        </p:txBody>
      </p:sp>
      <p:pic>
        <p:nvPicPr>
          <p:cNvPr id="2287" name="Google Shape;2287;p87"/>
          <p:cNvPicPr preferRelativeResize="0"/>
          <p:nvPr/>
        </p:nvPicPr>
        <p:blipFill rotWithShape="1">
          <a:blip r:embed="rId3">
            <a:alphaModFix/>
          </a:blip>
          <a:srcRect b="0" l="0" r="0" t="0"/>
          <a:stretch/>
        </p:blipFill>
        <p:spPr>
          <a:xfrm>
            <a:off x="5244300" y="6050388"/>
            <a:ext cx="8393090" cy="3084290"/>
          </a:xfrm>
          <a:prstGeom prst="rect">
            <a:avLst/>
          </a:prstGeom>
          <a:noFill/>
          <a:ln>
            <a:noFill/>
          </a:ln>
        </p:spPr>
      </p:pic>
      <p:pic>
        <p:nvPicPr>
          <p:cNvPr id="2288" name="Google Shape;2288;p87"/>
          <p:cNvPicPr preferRelativeResize="0"/>
          <p:nvPr/>
        </p:nvPicPr>
        <p:blipFill rotWithShape="1">
          <a:blip r:embed="rId4">
            <a:alphaModFix/>
          </a:blip>
          <a:srcRect b="0" l="0" r="0" t="0"/>
          <a:stretch/>
        </p:blipFill>
        <p:spPr>
          <a:xfrm>
            <a:off x="2457900" y="2644884"/>
            <a:ext cx="12431700" cy="332630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88"/>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메모리 제약 사항 처리</a:t>
            </a:r>
            <a:endParaRPr sz="4200"/>
          </a:p>
        </p:txBody>
      </p:sp>
      <p:sp>
        <p:nvSpPr>
          <p:cNvPr id="2295" name="Google Shape;2295;p88"/>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DeepSpeed ZeRO-오프로드 + 데이터 병렬화 </a:t>
            </a:r>
            <a:endParaRPr sz="3000">
              <a:solidFill>
                <a:schemeClr val="lt2"/>
              </a:solidFill>
            </a:endParaRPr>
          </a:p>
        </p:txBody>
      </p:sp>
      <p:pic>
        <p:nvPicPr>
          <p:cNvPr id="2296" name="Google Shape;2296;p88"/>
          <p:cNvPicPr preferRelativeResize="0"/>
          <p:nvPr/>
        </p:nvPicPr>
        <p:blipFill rotWithShape="1">
          <a:blip r:embed="rId3">
            <a:alphaModFix/>
          </a:blip>
          <a:srcRect b="0" l="0" r="0" t="0"/>
          <a:stretch/>
        </p:blipFill>
        <p:spPr>
          <a:xfrm>
            <a:off x="616891" y="4153568"/>
            <a:ext cx="8177087" cy="2987320"/>
          </a:xfrm>
          <a:prstGeom prst="rect">
            <a:avLst/>
          </a:prstGeom>
          <a:noFill/>
          <a:ln>
            <a:noFill/>
          </a:ln>
        </p:spPr>
      </p:pic>
      <p:pic>
        <p:nvPicPr>
          <p:cNvPr id="2297" name="Google Shape;2297;p88"/>
          <p:cNvPicPr preferRelativeResize="0"/>
          <p:nvPr/>
        </p:nvPicPr>
        <p:blipFill rotWithShape="1">
          <a:blip r:embed="rId4">
            <a:alphaModFix/>
          </a:blip>
          <a:srcRect b="0" l="0" r="0" t="0"/>
          <a:stretch/>
        </p:blipFill>
        <p:spPr>
          <a:xfrm>
            <a:off x="10258485" y="4913486"/>
            <a:ext cx="7779824" cy="4210003"/>
          </a:xfrm>
          <a:prstGeom prst="rect">
            <a:avLst/>
          </a:prstGeom>
          <a:noFill/>
          <a:ln>
            <a:noFill/>
          </a:ln>
        </p:spPr>
      </p:pic>
      <p:pic>
        <p:nvPicPr>
          <p:cNvPr id="2298" name="Google Shape;2298;p88"/>
          <p:cNvPicPr preferRelativeResize="0"/>
          <p:nvPr/>
        </p:nvPicPr>
        <p:blipFill rotWithShape="1">
          <a:blip r:embed="rId5">
            <a:alphaModFix/>
          </a:blip>
          <a:srcRect b="0" l="0" r="0" t="0"/>
          <a:stretch/>
        </p:blipFill>
        <p:spPr>
          <a:xfrm>
            <a:off x="10920734" y="3015592"/>
            <a:ext cx="6455325" cy="203115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89"/>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sz="6000"/>
              <a:t>MIXTURE OF EXPERTS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9"/>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메모리 제약 사항 처리</a:t>
            </a:r>
            <a:endParaRPr sz="4200"/>
          </a:p>
        </p:txBody>
      </p:sp>
      <p:sp>
        <p:nvSpPr>
          <p:cNvPr id="1029" name="Google Shape;1029;p9"/>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다양한 형태의 병렬화</a:t>
            </a:r>
            <a:endParaRPr sz="3000">
              <a:solidFill>
                <a:schemeClr val="lt2"/>
              </a:solidFill>
            </a:endParaRPr>
          </a:p>
        </p:txBody>
      </p:sp>
      <p:grpSp>
        <p:nvGrpSpPr>
          <p:cNvPr id="1030" name="Google Shape;1030;p9"/>
          <p:cNvGrpSpPr/>
          <p:nvPr/>
        </p:nvGrpSpPr>
        <p:grpSpPr>
          <a:xfrm>
            <a:off x="2351835" y="2657979"/>
            <a:ext cx="13584329" cy="6212283"/>
            <a:chOff x="3842314" y="3118092"/>
            <a:chExt cx="10110059" cy="4623456"/>
          </a:xfrm>
        </p:grpSpPr>
        <p:pic>
          <p:nvPicPr>
            <p:cNvPr descr="NVIDIA, Stanford &amp;amp; Microsoft Propose Efficient Trillion-Parameter Language  Model Training on GPU Clusters | by Synced | SyncedReview | Medium" id="1031" name="Google Shape;1031;p9"/>
            <p:cNvPicPr preferRelativeResize="0"/>
            <p:nvPr/>
          </p:nvPicPr>
          <p:blipFill rotWithShape="1">
            <a:blip r:embed="rId3">
              <a:alphaModFix/>
            </a:blip>
            <a:srcRect b="0" l="0" r="0" t="0"/>
            <a:stretch/>
          </p:blipFill>
          <p:spPr>
            <a:xfrm>
              <a:off x="3842314" y="3118092"/>
              <a:ext cx="9753600" cy="2213433"/>
            </a:xfrm>
            <a:prstGeom prst="rect">
              <a:avLst/>
            </a:prstGeom>
            <a:noFill/>
            <a:ln>
              <a:noFill/>
            </a:ln>
          </p:spPr>
        </p:pic>
        <p:pic>
          <p:nvPicPr>
            <p:cNvPr descr="NVIDIA, Stanford &amp;amp; Microsoft Propose Efficient Trillion-Parameter Language  Model Training on GPU Clusters | by Synced | SyncedReview | Medium" id="1032" name="Google Shape;1032;p9"/>
            <p:cNvPicPr preferRelativeResize="0"/>
            <p:nvPr/>
          </p:nvPicPr>
          <p:blipFill rotWithShape="1">
            <a:blip r:embed="rId3">
              <a:alphaModFix/>
            </a:blip>
            <a:srcRect b="0" l="0" r="0" t="0"/>
            <a:stretch/>
          </p:blipFill>
          <p:spPr>
            <a:xfrm>
              <a:off x="3842314" y="5331525"/>
              <a:ext cx="9753600" cy="2213433"/>
            </a:xfrm>
            <a:prstGeom prst="rect">
              <a:avLst/>
            </a:prstGeom>
            <a:noFill/>
            <a:ln>
              <a:noFill/>
            </a:ln>
          </p:spPr>
        </p:pic>
        <p:sp>
          <p:nvSpPr>
            <p:cNvPr id="1033" name="Google Shape;1033;p9"/>
            <p:cNvSpPr/>
            <p:nvPr/>
          </p:nvSpPr>
          <p:spPr>
            <a:xfrm>
              <a:off x="4060580" y="3191256"/>
              <a:ext cx="9891793" cy="2243379"/>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9"/>
            <p:cNvSpPr txBox="1"/>
            <p:nvPr/>
          </p:nvSpPr>
          <p:spPr>
            <a:xfrm rot="-5400000">
              <a:off x="7994295" y="-523444"/>
              <a:ext cx="2024354" cy="9672768"/>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Data Parallelism 1</a:t>
              </a:r>
              <a:endParaRPr b="0" i="0" sz="1800" u="none" cap="none" strike="noStrike">
                <a:solidFill>
                  <a:schemeClr val="lt2"/>
                </a:solidFill>
                <a:latin typeface="Arial"/>
                <a:ea typeface="Arial"/>
                <a:cs typeface="Arial"/>
                <a:sym typeface="Arial"/>
              </a:endParaRPr>
            </a:p>
          </p:txBody>
        </p:sp>
        <p:sp>
          <p:nvSpPr>
            <p:cNvPr id="1035" name="Google Shape;1035;p9"/>
            <p:cNvSpPr/>
            <p:nvPr/>
          </p:nvSpPr>
          <p:spPr>
            <a:xfrm>
              <a:off x="4060580" y="5528115"/>
              <a:ext cx="9891793" cy="2213433"/>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9"/>
            <p:cNvSpPr txBox="1"/>
            <p:nvPr/>
          </p:nvSpPr>
          <p:spPr>
            <a:xfrm rot="-5400000">
              <a:off x="8007806" y="1796971"/>
              <a:ext cx="1997331" cy="9675691"/>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Arial"/>
                  <a:ea typeface="Arial"/>
                  <a:cs typeface="Arial"/>
                  <a:sym typeface="Arial"/>
                </a:rPr>
                <a:t>Data Parallelism 2</a:t>
              </a:r>
              <a:endParaRPr b="0" i="0" sz="1800" u="none" cap="none" strike="noStrike">
                <a:solidFill>
                  <a:schemeClr val="lt2"/>
                </a:solidFill>
                <a:latin typeface="Arial"/>
                <a:ea typeface="Arial"/>
                <a:cs typeface="Arial"/>
                <a:sym typeface="Aria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90"/>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MIXTURE OF EXPERTS</a:t>
            </a:r>
            <a:endParaRPr sz="4200"/>
          </a:p>
        </p:txBody>
      </p:sp>
      <p:sp>
        <p:nvSpPr>
          <p:cNvPr id="2309" name="Google Shape;2309;p90"/>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새로운 아이디어가 아님.</a:t>
            </a:r>
            <a:endParaRPr sz="3000">
              <a:solidFill>
                <a:schemeClr val="lt2"/>
              </a:solidFill>
            </a:endParaRPr>
          </a:p>
        </p:txBody>
      </p:sp>
      <p:pic>
        <p:nvPicPr>
          <p:cNvPr id="2310" name="Google Shape;2310;p90"/>
          <p:cNvPicPr preferRelativeResize="0"/>
          <p:nvPr/>
        </p:nvPicPr>
        <p:blipFill rotWithShape="1">
          <a:blip r:embed="rId3">
            <a:alphaModFix/>
          </a:blip>
          <a:srcRect b="0" l="0" r="0" t="0"/>
          <a:stretch/>
        </p:blipFill>
        <p:spPr>
          <a:xfrm>
            <a:off x="6372581" y="2036786"/>
            <a:ext cx="6320438" cy="7514768"/>
          </a:xfrm>
          <a:prstGeom prst="rect">
            <a:avLst/>
          </a:prstGeom>
          <a:noFill/>
          <a:ln>
            <a:noFill/>
          </a:ln>
        </p:spPr>
      </p:pic>
      <p:sp>
        <p:nvSpPr>
          <p:cNvPr id="2311" name="Google Shape;2311;p90"/>
          <p:cNvSpPr txBox="1"/>
          <p:nvPr/>
        </p:nvSpPr>
        <p:spPr>
          <a:xfrm>
            <a:off x="0" y="9640669"/>
            <a:ext cx="9144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1A0DAB"/>
                </a:solidFill>
                <a:latin typeface="arial"/>
                <a:ea typeface="arial"/>
                <a:cs typeface="arial"/>
                <a:sym typeface="arial"/>
                <a:hlinkClick r:id="rId4">
                  <a:extLst>
                    <a:ext uri="{A12FA001-AC4F-418D-AE19-62706E023703}">
                      <ahyp:hlinkClr val="tx"/>
                    </a:ext>
                  </a:extLst>
                </a:hlinkClick>
              </a:rPr>
              <a:t>R. A. Jacobs, M. I. Jordan, S. J. Nowlan, and G. E. Hinton. Adaptive mixtures of local experts. Neural Computation, 3(1):79–87, 1991.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91"/>
          <p:cNvSpPr txBox="1"/>
          <p:nvPr>
            <p:ph type="title"/>
          </p:nvPr>
        </p:nvSpPr>
        <p:spPr>
          <a:xfrm>
            <a:off x="1257300" y="0"/>
            <a:ext cx="15773400" cy="125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MIXTURE OF EXPERTS</a:t>
            </a:r>
            <a:endParaRPr sz="4200"/>
          </a:p>
        </p:txBody>
      </p:sp>
      <p:sp>
        <p:nvSpPr>
          <p:cNvPr id="2317" name="Google Shape;2317;p91"/>
          <p:cNvSpPr txBox="1"/>
          <p:nvPr>
            <p:ph idx="1" type="body"/>
          </p:nvPr>
        </p:nvSpPr>
        <p:spPr>
          <a:xfrm>
            <a:off x="1257300" y="1243584"/>
            <a:ext cx="15773400" cy="704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뉴럴네트워크에서 MoE</a:t>
            </a:r>
            <a:endParaRPr sz="3000">
              <a:solidFill>
                <a:schemeClr val="lt2"/>
              </a:solidFill>
            </a:endParaRPr>
          </a:p>
        </p:txBody>
      </p:sp>
      <p:pic>
        <p:nvPicPr>
          <p:cNvPr id="2318" name="Google Shape;2318;p91"/>
          <p:cNvPicPr preferRelativeResize="0"/>
          <p:nvPr/>
        </p:nvPicPr>
        <p:blipFill rotWithShape="1">
          <a:blip r:embed="rId3">
            <a:alphaModFix/>
          </a:blip>
          <a:srcRect b="0" l="0" r="0" t="0"/>
          <a:stretch/>
        </p:blipFill>
        <p:spPr>
          <a:xfrm>
            <a:off x="3390167" y="2438100"/>
            <a:ext cx="11507665" cy="6293936"/>
          </a:xfrm>
          <a:prstGeom prst="rect">
            <a:avLst/>
          </a:prstGeom>
          <a:noFill/>
          <a:ln>
            <a:noFill/>
          </a:ln>
        </p:spPr>
      </p:pic>
      <p:sp>
        <p:nvSpPr>
          <p:cNvPr id="2319" name="Google Shape;2319;p91"/>
          <p:cNvSpPr txBox="1"/>
          <p:nvPr/>
        </p:nvSpPr>
        <p:spPr>
          <a:xfrm>
            <a:off x="50400" y="9503908"/>
            <a:ext cx="17589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6D000"/>
                </a:solidFill>
                <a:latin typeface="Merriweather Sans"/>
                <a:ea typeface="Merriweather Sans"/>
                <a:cs typeface="Merriweather Sans"/>
                <a:sym typeface="Merriweather Sans"/>
              </a:rPr>
              <a:t>Outrageously Large Neural Networks: The Sparsely-Gated Mixture-of-Experts Layer. </a:t>
            </a:r>
            <a:r>
              <a:rPr b="0" i="0" lang="en-US" sz="1800" u="none" cap="none" strike="noStrike">
                <a:solidFill>
                  <a:srgbClr val="76B900"/>
                </a:solidFill>
                <a:latin typeface="Merriweather Sans"/>
                <a:ea typeface="Merriweather Sans"/>
                <a:cs typeface="Merriweather Sans"/>
                <a:sym typeface="Merriweather Sans"/>
              </a:rPr>
              <a:t>Noam </a:t>
            </a:r>
            <a:r>
              <a:rPr b="0" i="0" lang="en-US" sz="1800" u="none" cap="none" strike="noStrike">
                <a:solidFill>
                  <a:srgbClr val="86D000"/>
                </a:solidFill>
                <a:latin typeface="Merriweather Sans"/>
                <a:ea typeface="Merriweather Sans"/>
                <a:cs typeface="Merriweather Sans"/>
                <a:sym typeface="Merriweather Sans"/>
              </a:rPr>
              <a:t>Shazeer, </a:t>
            </a:r>
            <a:r>
              <a:rPr b="0" i="0" lang="en-US" sz="1800" u="none" cap="none" strike="noStrike">
                <a:solidFill>
                  <a:srgbClr val="76B900"/>
                </a:solidFill>
                <a:latin typeface="Merriweather Sans"/>
                <a:ea typeface="Merriweather Sans"/>
                <a:cs typeface="Merriweather Sans"/>
                <a:sym typeface="Merriweather Sans"/>
              </a:rPr>
              <a:t>Azalia </a:t>
            </a:r>
            <a:r>
              <a:rPr b="0" i="0" lang="en-US" sz="1800" u="none" cap="none" strike="noStrike">
                <a:solidFill>
                  <a:srgbClr val="86D000"/>
                </a:solidFill>
                <a:latin typeface="Merriweather Sans"/>
                <a:ea typeface="Merriweather Sans"/>
                <a:cs typeface="Merriweather Sans"/>
                <a:sym typeface="Merriweather Sans"/>
              </a:rPr>
              <a:t>Mirhoseini, </a:t>
            </a:r>
            <a:r>
              <a:rPr b="0" i="0" lang="en-US" sz="1800" u="none" cap="none" strike="noStrike">
                <a:solidFill>
                  <a:srgbClr val="76B900"/>
                </a:solidFill>
                <a:latin typeface="Merriweather Sans"/>
                <a:ea typeface="Merriweather Sans"/>
                <a:cs typeface="Merriweather Sans"/>
                <a:sym typeface="Merriweather Sans"/>
              </a:rPr>
              <a:t>Krzysztof </a:t>
            </a:r>
            <a:r>
              <a:rPr b="0" i="0" lang="en-US" sz="1800" u="none" cap="none" strike="noStrike">
                <a:solidFill>
                  <a:srgbClr val="86D000"/>
                </a:solidFill>
                <a:latin typeface="Merriweather Sans"/>
                <a:ea typeface="Merriweather Sans"/>
                <a:cs typeface="Merriweather Sans"/>
                <a:sym typeface="Merriweather Sans"/>
              </a:rPr>
              <a:t>Maziarz, Andy Davis, Quoc Le, Geoffrey Hinton, Jeff Dean. ICLR 2017</a:t>
            </a:r>
            <a:endParaRPr b="0" i="0" sz="1800" u="none" cap="none" strike="noStrike">
              <a:solidFill>
                <a:srgbClr val="86D000"/>
              </a:solidFill>
              <a:latin typeface="Merriweather Sans"/>
              <a:ea typeface="Merriweather Sans"/>
              <a:cs typeface="Merriweather Sans"/>
              <a:sym typeface="Merriweather Sans"/>
            </a:endParaRPr>
          </a:p>
        </p:txBody>
      </p:sp>
      <p:sp>
        <p:nvSpPr>
          <p:cNvPr id="2320" name="Google Shape;2320;p91"/>
          <p:cNvSpPr/>
          <p:nvPr/>
        </p:nvSpPr>
        <p:spPr>
          <a:xfrm rot="8566147">
            <a:off x="12319200" y="4514319"/>
            <a:ext cx="381600" cy="643500"/>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21" name="Google Shape;2321;p91"/>
          <p:cNvSpPr/>
          <p:nvPr/>
        </p:nvSpPr>
        <p:spPr>
          <a:xfrm rot="3369315">
            <a:off x="9080401" y="4514319"/>
            <a:ext cx="381600" cy="643500"/>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92"/>
          <p:cNvSpPr txBox="1"/>
          <p:nvPr>
            <p:ph type="title"/>
          </p:nvPr>
        </p:nvSpPr>
        <p:spPr>
          <a:xfrm>
            <a:off x="830580" y="1090588"/>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MIXTURE OF EXPERTS</a:t>
            </a:r>
            <a:endParaRPr sz="4200"/>
          </a:p>
        </p:txBody>
      </p:sp>
      <p:sp>
        <p:nvSpPr>
          <p:cNvPr id="2327" name="Google Shape;2327;p92"/>
          <p:cNvSpPr txBox="1"/>
          <p:nvPr>
            <p:ph idx="1" type="body"/>
          </p:nvPr>
        </p:nvSpPr>
        <p:spPr>
          <a:xfrm>
            <a:off x="830581" y="3519436"/>
            <a:ext cx="8241772" cy="6155868"/>
          </a:xfrm>
          <a:prstGeom prst="rect">
            <a:avLst/>
          </a:prstGeom>
          <a:noFill/>
          <a:ln>
            <a:noFill/>
          </a:ln>
        </p:spPr>
        <p:txBody>
          <a:bodyPr anchorCtr="0" anchor="t" bIns="45700" lIns="91425" spcFirstLastPara="1" rIns="91425" wrap="square" tIns="45700">
            <a:noAutofit/>
          </a:bodyPr>
          <a:lstStyle/>
          <a:p>
            <a:pPr indent="-132299" lvl="0" marL="386299" rtl="0" algn="l">
              <a:lnSpc>
                <a:spcPct val="90000"/>
              </a:lnSpc>
              <a:spcBef>
                <a:spcPts val="0"/>
              </a:spcBef>
              <a:spcAft>
                <a:spcPts val="0"/>
              </a:spcAft>
              <a:buSzPts val="4000"/>
              <a:buFont typeface="Trebuchet MS"/>
              <a:buNone/>
            </a:pPr>
            <a:r>
              <a:t/>
            </a:r>
            <a:endParaRPr/>
          </a:p>
        </p:txBody>
      </p:sp>
      <p:sp>
        <p:nvSpPr>
          <p:cNvPr id="2328" name="Google Shape;2328;p92"/>
          <p:cNvSpPr txBox="1"/>
          <p:nvPr>
            <p:ph idx="2" type="body"/>
          </p:nvPr>
        </p:nvSpPr>
        <p:spPr>
          <a:xfrm>
            <a:off x="9215650" y="3519436"/>
            <a:ext cx="8241770" cy="6155868"/>
          </a:xfrm>
          <a:prstGeom prst="rect">
            <a:avLst/>
          </a:prstGeom>
          <a:noFill/>
          <a:ln>
            <a:noFill/>
          </a:ln>
        </p:spPr>
        <p:txBody>
          <a:bodyPr anchorCtr="0" anchor="t" bIns="45700" lIns="91425" spcFirstLastPara="1" rIns="91425" wrap="square" tIns="45700">
            <a:noAutofit/>
          </a:bodyPr>
          <a:lstStyle/>
          <a:p>
            <a:pPr indent="-132299" lvl="0" marL="386299" rtl="0" algn="l">
              <a:lnSpc>
                <a:spcPct val="90000"/>
              </a:lnSpc>
              <a:spcBef>
                <a:spcPts val="0"/>
              </a:spcBef>
              <a:spcAft>
                <a:spcPts val="0"/>
              </a:spcAft>
              <a:buSzPts val="4000"/>
              <a:buFont typeface="Trebuchet MS"/>
              <a:buNone/>
            </a:pPr>
            <a:r>
              <a:t/>
            </a:r>
            <a:endParaRPr/>
          </a:p>
        </p:txBody>
      </p:sp>
      <p:sp>
        <p:nvSpPr>
          <p:cNvPr id="2329" name="Google Shape;2329;p92"/>
          <p:cNvSpPr txBox="1"/>
          <p:nvPr>
            <p:ph idx="3" type="body"/>
          </p:nvPr>
        </p:nvSpPr>
        <p:spPr>
          <a:xfrm>
            <a:off x="830580" y="1967614"/>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스위치 트랜스포머 (Switch Transformer)</a:t>
            </a:r>
            <a:endParaRPr sz="3000">
              <a:solidFill>
                <a:schemeClr val="lt2"/>
              </a:solidFill>
            </a:endParaRPr>
          </a:p>
        </p:txBody>
      </p:sp>
      <p:pic>
        <p:nvPicPr>
          <p:cNvPr id="2330" name="Google Shape;2330;p92"/>
          <p:cNvPicPr preferRelativeResize="0"/>
          <p:nvPr/>
        </p:nvPicPr>
        <p:blipFill rotWithShape="1">
          <a:blip r:embed="rId3">
            <a:alphaModFix/>
          </a:blip>
          <a:srcRect b="0" l="0" r="0" t="0"/>
          <a:stretch/>
        </p:blipFill>
        <p:spPr>
          <a:xfrm>
            <a:off x="4730400" y="2656186"/>
            <a:ext cx="9158400" cy="673469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sp>
        <p:nvSpPr>
          <p:cNvPr id="2335" name="Google Shape;2335;p93"/>
          <p:cNvSpPr txBox="1"/>
          <p:nvPr>
            <p:ph type="title"/>
          </p:nvPr>
        </p:nvSpPr>
        <p:spPr>
          <a:xfrm>
            <a:off x="830580" y="1090588"/>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MIXTURE OF EXPERTS</a:t>
            </a:r>
            <a:endParaRPr sz="4200"/>
          </a:p>
        </p:txBody>
      </p:sp>
      <p:sp>
        <p:nvSpPr>
          <p:cNvPr id="2336" name="Google Shape;2336;p93"/>
          <p:cNvSpPr txBox="1"/>
          <p:nvPr>
            <p:ph idx="1" type="body"/>
          </p:nvPr>
        </p:nvSpPr>
        <p:spPr>
          <a:xfrm>
            <a:off x="830581" y="3519436"/>
            <a:ext cx="7103819" cy="6155868"/>
          </a:xfrm>
          <a:prstGeom prst="rect">
            <a:avLst/>
          </a:prstGeom>
          <a:noFill/>
          <a:ln>
            <a:noFill/>
          </a:ln>
        </p:spPr>
        <p:txBody>
          <a:bodyPr anchorCtr="0" anchor="t" bIns="45700" lIns="91425" spcFirstLastPara="1" rIns="91425" wrap="square" tIns="45700">
            <a:noAutofit/>
          </a:bodyPr>
          <a:lstStyle/>
          <a:p>
            <a:pPr indent="-386299" lvl="0" marL="386299" rtl="0" algn="l">
              <a:lnSpc>
                <a:spcPct val="90000"/>
              </a:lnSpc>
              <a:spcBef>
                <a:spcPts val="0"/>
              </a:spcBef>
              <a:spcAft>
                <a:spcPts val="0"/>
              </a:spcAft>
              <a:buSzPts val="2000"/>
              <a:buFont typeface="Arial"/>
              <a:buChar char="•"/>
            </a:pPr>
            <a:r>
              <a:rPr lang="en-US" sz="2000"/>
              <a:t>코어 전체의 모델 가중치 분할:</a:t>
            </a:r>
            <a:endParaRPr/>
          </a:p>
          <a:p>
            <a:pPr indent="0" lvl="0" marL="0" rtl="0" algn="l">
              <a:lnSpc>
                <a:spcPct val="90000"/>
              </a:lnSpc>
              <a:spcBef>
                <a:spcPts val="3000"/>
              </a:spcBef>
              <a:spcAft>
                <a:spcPts val="0"/>
              </a:spcAft>
              <a:buSzPts val="2000"/>
              <a:buFont typeface="Trebuchet MS"/>
              <a:buNone/>
            </a:pPr>
            <a:r>
              <a:rPr lang="en-US" sz="2000"/>
              <a:t>이 행의 크기가 서로 다른 모양은 피드 포워드 네트워크(FFN) 레이어에서 더 큰 가중치 행렬을 나타냅니다. 음영 처리된 정사각형의 각 색상은 고유한 가중치 행렬을 나타냅니다. 코어당 파라미터의 수는 고정되어 있지만 가중치가 더 큰 행렬은 각 토큰에 더 많은 계산을 적용합니다. </a:t>
            </a:r>
            <a:endParaRPr/>
          </a:p>
          <a:p>
            <a:pPr indent="0" lvl="0" marL="0" rtl="0" algn="l">
              <a:lnSpc>
                <a:spcPct val="90000"/>
              </a:lnSpc>
              <a:spcBef>
                <a:spcPts val="3000"/>
              </a:spcBef>
              <a:spcAft>
                <a:spcPts val="0"/>
              </a:spcAft>
              <a:buSzPts val="2000"/>
              <a:buFont typeface="Trebuchet MS"/>
              <a:buNone/>
            </a:pPr>
            <a:r>
              <a:t/>
            </a:r>
            <a:endParaRPr sz="2000"/>
          </a:p>
          <a:p>
            <a:pPr indent="-386299" lvl="0" marL="386299" rtl="0" algn="l">
              <a:lnSpc>
                <a:spcPct val="90000"/>
              </a:lnSpc>
              <a:spcBef>
                <a:spcPts val="3000"/>
              </a:spcBef>
              <a:spcAft>
                <a:spcPts val="0"/>
              </a:spcAft>
              <a:buSzPts val="2000"/>
              <a:buFont typeface="Arial"/>
              <a:buChar char="•"/>
            </a:pPr>
            <a:r>
              <a:rPr lang="en-US" sz="2000"/>
              <a:t>코어 전체에 데이터 분할:</a:t>
            </a:r>
            <a:endParaRPr/>
          </a:p>
          <a:p>
            <a:pPr indent="0" lvl="0" marL="0" rtl="0" algn="l">
              <a:lnSpc>
                <a:spcPct val="90000"/>
              </a:lnSpc>
              <a:spcBef>
                <a:spcPts val="3000"/>
              </a:spcBef>
              <a:spcAft>
                <a:spcPts val="0"/>
              </a:spcAft>
              <a:buSzPts val="2000"/>
              <a:buFont typeface="Trebuchet MS"/>
              <a:buNone/>
            </a:pPr>
            <a:r>
              <a:rPr lang="en-US" sz="2000"/>
              <a:t>각 코어는 모든 전략에서 고정된 메모리 사용량을 유지하는 동일한 수의 토큰을 보유합니다. 파티셔닝 전략에는 각 코어가 동일한 토큰을 가질 수 있도록 하거나 코어 간에 서로 다른 토큰을 가질 수 있도록 하는 속성이 있으며, 예시 그림에서 서로 다른 색상을 나타내고 있습니다.</a:t>
            </a:r>
            <a:endParaRPr/>
          </a:p>
          <a:p>
            <a:pPr indent="-132299" lvl="0" marL="386299" rtl="0" algn="l">
              <a:lnSpc>
                <a:spcPct val="90000"/>
              </a:lnSpc>
              <a:spcBef>
                <a:spcPts val="3000"/>
              </a:spcBef>
              <a:spcAft>
                <a:spcPts val="0"/>
              </a:spcAft>
              <a:buSzPts val="4000"/>
              <a:buFont typeface="Trebuchet MS"/>
              <a:buNone/>
            </a:pPr>
            <a:r>
              <a:t/>
            </a:r>
            <a:endParaRPr/>
          </a:p>
        </p:txBody>
      </p:sp>
      <p:sp>
        <p:nvSpPr>
          <p:cNvPr id="2337" name="Google Shape;2337;p93"/>
          <p:cNvSpPr txBox="1"/>
          <p:nvPr>
            <p:ph idx="2" type="body"/>
          </p:nvPr>
        </p:nvSpPr>
        <p:spPr>
          <a:xfrm>
            <a:off x="9215650" y="3519436"/>
            <a:ext cx="8241770" cy="6155868"/>
          </a:xfrm>
          <a:prstGeom prst="rect">
            <a:avLst/>
          </a:prstGeom>
          <a:noFill/>
          <a:ln>
            <a:noFill/>
          </a:ln>
        </p:spPr>
        <p:txBody>
          <a:bodyPr anchorCtr="0" anchor="t" bIns="45700" lIns="91425" spcFirstLastPara="1" rIns="91425" wrap="square" tIns="45700">
            <a:noAutofit/>
          </a:bodyPr>
          <a:lstStyle/>
          <a:p>
            <a:pPr indent="-132299" lvl="0" marL="386299" rtl="0" algn="l">
              <a:lnSpc>
                <a:spcPct val="90000"/>
              </a:lnSpc>
              <a:spcBef>
                <a:spcPts val="0"/>
              </a:spcBef>
              <a:spcAft>
                <a:spcPts val="0"/>
              </a:spcAft>
              <a:buSzPts val="4000"/>
              <a:buFont typeface="Trebuchet MS"/>
              <a:buNone/>
            </a:pPr>
            <a:r>
              <a:t/>
            </a:r>
            <a:endParaRPr/>
          </a:p>
        </p:txBody>
      </p:sp>
      <p:sp>
        <p:nvSpPr>
          <p:cNvPr id="2338" name="Google Shape;2338;p93"/>
          <p:cNvSpPr txBox="1"/>
          <p:nvPr>
            <p:ph idx="3" type="body"/>
          </p:nvPr>
        </p:nvSpPr>
        <p:spPr>
          <a:xfrm>
            <a:off x="830580" y="1967614"/>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스위치 트랜스포머 - 데이터 및 가중치 분할 전략</a:t>
            </a:r>
            <a:endParaRPr sz="3000">
              <a:solidFill>
                <a:schemeClr val="lt2"/>
              </a:solidFill>
            </a:endParaRPr>
          </a:p>
        </p:txBody>
      </p:sp>
      <p:pic>
        <p:nvPicPr>
          <p:cNvPr id="2339" name="Google Shape;2339;p93"/>
          <p:cNvPicPr preferRelativeResize="0"/>
          <p:nvPr/>
        </p:nvPicPr>
        <p:blipFill rotWithShape="1">
          <a:blip r:embed="rId3">
            <a:alphaModFix/>
          </a:blip>
          <a:srcRect b="0" l="0" r="0" t="0"/>
          <a:stretch/>
        </p:blipFill>
        <p:spPr>
          <a:xfrm>
            <a:off x="8942400" y="3519436"/>
            <a:ext cx="9110887" cy="5269971"/>
          </a:xfrm>
          <a:prstGeom prst="rect">
            <a:avLst/>
          </a:prstGeom>
          <a:noFill/>
          <a:ln>
            <a:noFill/>
          </a:ln>
        </p:spPr>
      </p:pic>
      <p:sp>
        <p:nvSpPr>
          <p:cNvPr id="2340" name="Google Shape;2340;p93"/>
          <p:cNvSpPr txBox="1"/>
          <p:nvPr/>
        </p:nvSpPr>
        <p:spPr>
          <a:xfrm>
            <a:off x="7833600" y="3635782"/>
            <a:ext cx="1238753" cy="5355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dk2"/>
                </a:solidFill>
                <a:latin typeface="Trebuchet MS"/>
                <a:ea typeface="Trebuchet MS"/>
                <a:cs typeface="Trebuchet MS"/>
                <a:sym typeface="Trebuchet MS"/>
              </a:rPr>
              <a:t>Data on device 0</a:t>
            </a:r>
            <a:endParaRPr b="0" i="0" sz="1400" u="none" cap="none" strike="noStrike">
              <a:solidFill>
                <a:srgbClr val="000000"/>
              </a:solidFill>
              <a:latin typeface="Arial"/>
              <a:ea typeface="Arial"/>
              <a:cs typeface="Arial"/>
              <a:sym typeface="Arial"/>
            </a:endParaRPr>
          </a:p>
        </p:txBody>
      </p:sp>
      <p:cxnSp>
        <p:nvCxnSpPr>
          <p:cNvPr id="2341" name="Google Shape;2341;p93"/>
          <p:cNvCxnSpPr/>
          <p:nvPr/>
        </p:nvCxnSpPr>
        <p:spPr>
          <a:xfrm>
            <a:off x="8942400" y="4060512"/>
            <a:ext cx="273249" cy="338688"/>
          </a:xfrm>
          <a:prstGeom prst="straightConnector1">
            <a:avLst/>
          </a:prstGeom>
          <a:noFill/>
          <a:ln cap="flat" cmpd="sng" w="9525">
            <a:solidFill>
              <a:schemeClr val="accent4"/>
            </a:solidFill>
            <a:prstDash val="solid"/>
            <a:round/>
            <a:headEnd len="sm" w="sm" type="none"/>
            <a:tailEnd len="med" w="med" type="triangle"/>
          </a:ln>
        </p:spPr>
      </p:cxnSp>
      <p:sp>
        <p:nvSpPr>
          <p:cNvPr id="2342" name="Google Shape;2342;p93"/>
          <p:cNvSpPr txBox="1"/>
          <p:nvPr/>
        </p:nvSpPr>
        <p:spPr>
          <a:xfrm>
            <a:off x="50400" y="9503908"/>
            <a:ext cx="17589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6D000"/>
                </a:solidFill>
                <a:latin typeface="Merriweather Sans"/>
                <a:ea typeface="Merriweather Sans"/>
                <a:cs typeface="Merriweather Sans"/>
                <a:sym typeface="Merriweather Sans"/>
              </a:rPr>
              <a:t>Outrageously Large Neural Networks: The Sparsely-Gated Mixture-of-Experts Layer. </a:t>
            </a:r>
            <a:r>
              <a:rPr b="0" i="0" lang="en-US" sz="1800" u="none" cap="none" strike="noStrike">
                <a:solidFill>
                  <a:srgbClr val="76B900"/>
                </a:solidFill>
                <a:latin typeface="Merriweather Sans"/>
                <a:ea typeface="Merriweather Sans"/>
                <a:cs typeface="Merriweather Sans"/>
                <a:sym typeface="Merriweather Sans"/>
              </a:rPr>
              <a:t>Noam </a:t>
            </a:r>
            <a:r>
              <a:rPr b="0" i="0" lang="en-US" sz="1800" u="none" cap="none" strike="noStrike">
                <a:solidFill>
                  <a:srgbClr val="86D000"/>
                </a:solidFill>
                <a:latin typeface="Merriweather Sans"/>
                <a:ea typeface="Merriweather Sans"/>
                <a:cs typeface="Merriweather Sans"/>
                <a:sym typeface="Merriweather Sans"/>
              </a:rPr>
              <a:t>Shazeer, </a:t>
            </a:r>
            <a:r>
              <a:rPr b="0" i="0" lang="en-US" sz="1800" u="none" cap="none" strike="noStrike">
                <a:solidFill>
                  <a:srgbClr val="76B900"/>
                </a:solidFill>
                <a:latin typeface="Merriweather Sans"/>
                <a:ea typeface="Merriweather Sans"/>
                <a:cs typeface="Merriweather Sans"/>
                <a:sym typeface="Merriweather Sans"/>
              </a:rPr>
              <a:t>Azalia </a:t>
            </a:r>
            <a:r>
              <a:rPr b="0" i="0" lang="en-US" sz="1800" u="none" cap="none" strike="noStrike">
                <a:solidFill>
                  <a:srgbClr val="86D000"/>
                </a:solidFill>
                <a:latin typeface="Merriweather Sans"/>
                <a:ea typeface="Merriweather Sans"/>
                <a:cs typeface="Merriweather Sans"/>
                <a:sym typeface="Merriweather Sans"/>
              </a:rPr>
              <a:t>Mirhoseini, </a:t>
            </a:r>
            <a:r>
              <a:rPr b="0" i="0" lang="en-US" sz="1800" u="none" cap="none" strike="noStrike">
                <a:solidFill>
                  <a:srgbClr val="76B900"/>
                </a:solidFill>
                <a:latin typeface="Merriweather Sans"/>
                <a:ea typeface="Merriweather Sans"/>
                <a:cs typeface="Merriweather Sans"/>
                <a:sym typeface="Merriweather Sans"/>
              </a:rPr>
              <a:t>Krzysztof </a:t>
            </a:r>
            <a:r>
              <a:rPr b="0" i="0" lang="en-US" sz="1800" u="none" cap="none" strike="noStrike">
                <a:solidFill>
                  <a:srgbClr val="86D000"/>
                </a:solidFill>
                <a:latin typeface="Merriweather Sans"/>
                <a:ea typeface="Merriweather Sans"/>
                <a:cs typeface="Merriweather Sans"/>
                <a:sym typeface="Merriweather Sans"/>
              </a:rPr>
              <a:t>Maziarz, Andy Davis, Quoc Le, Geoffrey Hinton, Jeff Dean. ICLR 2017</a:t>
            </a:r>
            <a:endParaRPr b="0" i="0" sz="1800" u="none" cap="none" strike="noStrike">
              <a:solidFill>
                <a:srgbClr val="86D000"/>
              </a:solidFill>
              <a:latin typeface="Merriweather Sans"/>
              <a:ea typeface="Merriweather Sans"/>
              <a:cs typeface="Merriweather Sans"/>
              <a:sym typeface="Merriweather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94"/>
          <p:cNvSpPr txBox="1"/>
          <p:nvPr>
            <p:ph type="title"/>
          </p:nvPr>
        </p:nvSpPr>
        <p:spPr>
          <a:xfrm>
            <a:off x="830580" y="1090588"/>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4200"/>
              <a:t>MIXTURE OF EXPERTS</a:t>
            </a:r>
            <a:endParaRPr sz="4200"/>
          </a:p>
        </p:txBody>
      </p:sp>
      <p:sp>
        <p:nvSpPr>
          <p:cNvPr id="2348" name="Google Shape;2348;p94"/>
          <p:cNvSpPr txBox="1"/>
          <p:nvPr>
            <p:ph idx="1" type="body"/>
          </p:nvPr>
        </p:nvSpPr>
        <p:spPr>
          <a:xfrm>
            <a:off x="830581" y="3519436"/>
            <a:ext cx="8241772" cy="6155868"/>
          </a:xfrm>
          <a:prstGeom prst="rect">
            <a:avLst/>
          </a:prstGeom>
          <a:noFill/>
          <a:ln>
            <a:noFill/>
          </a:ln>
        </p:spPr>
        <p:txBody>
          <a:bodyPr anchorCtr="0" anchor="t" bIns="45700" lIns="91425" spcFirstLastPara="1" rIns="91425" wrap="square" tIns="45700">
            <a:noAutofit/>
          </a:bodyPr>
          <a:lstStyle/>
          <a:p>
            <a:pPr indent="-132299" lvl="0" marL="386299" rtl="0" algn="l">
              <a:lnSpc>
                <a:spcPct val="90000"/>
              </a:lnSpc>
              <a:spcBef>
                <a:spcPts val="0"/>
              </a:spcBef>
              <a:spcAft>
                <a:spcPts val="0"/>
              </a:spcAft>
              <a:buSzPts val="4000"/>
              <a:buFont typeface="Trebuchet MS"/>
              <a:buNone/>
            </a:pPr>
            <a:r>
              <a:t/>
            </a:r>
            <a:endParaRPr/>
          </a:p>
        </p:txBody>
      </p:sp>
      <p:sp>
        <p:nvSpPr>
          <p:cNvPr id="2349" name="Google Shape;2349;p94"/>
          <p:cNvSpPr txBox="1"/>
          <p:nvPr>
            <p:ph idx="2" type="body"/>
          </p:nvPr>
        </p:nvSpPr>
        <p:spPr>
          <a:xfrm>
            <a:off x="9215650" y="3519436"/>
            <a:ext cx="8241770" cy="6155868"/>
          </a:xfrm>
          <a:prstGeom prst="rect">
            <a:avLst/>
          </a:prstGeom>
          <a:noFill/>
          <a:ln>
            <a:noFill/>
          </a:ln>
        </p:spPr>
        <p:txBody>
          <a:bodyPr anchorCtr="0" anchor="t" bIns="45700" lIns="91425" spcFirstLastPara="1" rIns="91425" wrap="square" tIns="45700">
            <a:noAutofit/>
          </a:bodyPr>
          <a:lstStyle/>
          <a:p>
            <a:pPr indent="-132299" lvl="0" marL="386299" rtl="0" algn="l">
              <a:lnSpc>
                <a:spcPct val="90000"/>
              </a:lnSpc>
              <a:spcBef>
                <a:spcPts val="0"/>
              </a:spcBef>
              <a:spcAft>
                <a:spcPts val="0"/>
              </a:spcAft>
              <a:buSzPts val="4000"/>
              <a:buFont typeface="Trebuchet MS"/>
              <a:buNone/>
            </a:pPr>
            <a:r>
              <a:t/>
            </a:r>
            <a:endParaRPr/>
          </a:p>
        </p:txBody>
      </p:sp>
      <p:sp>
        <p:nvSpPr>
          <p:cNvPr id="2350" name="Google Shape;2350;p94"/>
          <p:cNvSpPr txBox="1"/>
          <p:nvPr>
            <p:ph idx="3" type="body"/>
          </p:nvPr>
        </p:nvSpPr>
        <p:spPr>
          <a:xfrm>
            <a:off x="830580" y="1967614"/>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sz="3000">
                <a:solidFill>
                  <a:schemeClr val="lt2"/>
                </a:solidFill>
              </a:rPr>
              <a:t>스위치 트랜스포머</a:t>
            </a:r>
            <a:endParaRPr sz="3000">
              <a:solidFill>
                <a:schemeClr val="lt2"/>
              </a:solidFill>
            </a:endParaRPr>
          </a:p>
        </p:txBody>
      </p:sp>
      <p:pic>
        <p:nvPicPr>
          <p:cNvPr id="2351" name="Google Shape;2351;p94"/>
          <p:cNvPicPr preferRelativeResize="0"/>
          <p:nvPr/>
        </p:nvPicPr>
        <p:blipFill rotWithShape="1">
          <a:blip r:embed="rId3">
            <a:alphaModFix/>
          </a:blip>
          <a:srcRect b="0" l="0" r="0" t="0"/>
          <a:stretch/>
        </p:blipFill>
        <p:spPr>
          <a:xfrm>
            <a:off x="8319050" y="2952499"/>
            <a:ext cx="9968949" cy="5366887"/>
          </a:xfrm>
          <a:prstGeom prst="rect">
            <a:avLst/>
          </a:prstGeom>
          <a:noFill/>
          <a:ln>
            <a:noFill/>
          </a:ln>
        </p:spPr>
      </p:pic>
      <p:pic>
        <p:nvPicPr>
          <p:cNvPr id="2352" name="Google Shape;2352;p94"/>
          <p:cNvPicPr preferRelativeResize="0"/>
          <p:nvPr/>
        </p:nvPicPr>
        <p:blipFill rotWithShape="1">
          <a:blip r:embed="rId4">
            <a:alphaModFix/>
          </a:blip>
          <a:srcRect b="0" l="0" r="0" t="0"/>
          <a:stretch/>
        </p:blipFill>
        <p:spPr>
          <a:xfrm>
            <a:off x="432000" y="3040332"/>
            <a:ext cx="7417774" cy="5345868"/>
          </a:xfrm>
          <a:prstGeom prst="rect">
            <a:avLst/>
          </a:prstGeom>
          <a:noFill/>
          <a:ln>
            <a:noFill/>
          </a:ln>
        </p:spPr>
      </p:pic>
      <p:sp>
        <p:nvSpPr>
          <p:cNvPr id="2353" name="Google Shape;2353;p94"/>
          <p:cNvSpPr txBox="1"/>
          <p:nvPr/>
        </p:nvSpPr>
        <p:spPr>
          <a:xfrm>
            <a:off x="50400" y="9503908"/>
            <a:ext cx="17589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6D000"/>
                </a:solidFill>
                <a:latin typeface="Merriweather Sans"/>
                <a:ea typeface="Merriweather Sans"/>
                <a:cs typeface="Merriweather Sans"/>
                <a:sym typeface="Merriweather Sans"/>
              </a:rPr>
              <a:t>Outrageously Large Neural Networks: The Sparsely-Gated Mixture-of-Experts Layer. </a:t>
            </a:r>
            <a:r>
              <a:rPr b="0" i="0" lang="en-US" sz="1800" u="none" cap="none" strike="noStrike">
                <a:solidFill>
                  <a:srgbClr val="76B900"/>
                </a:solidFill>
                <a:latin typeface="Merriweather Sans"/>
                <a:ea typeface="Merriweather Sans"/>
                <a:cs typeface="Merriweather Sans"/>
                <a:sym typeface="Merriweather Sans"/>
              </a:rPr>
              <a:t>Noam </a:t>
            </a:r>
            <a:r>
              <a:rPr b="0" i="0" lang="en-US" sz="1800" u="none" cap="none" strike="noStrike">
                <a:solidFill>
                  <a:srgbClr val="86D000"/>
                </a:solidFill>
                <a:latin typeface="Merriweather Sans"/>
                <a:ea typeface="Merriweather Sans"/>
                <a:cs typeface="Merriweather Sans"/>
                <a:sym typeface="Merriweather Sans"/>
              </a:rPr>
              <a:t>Shazeer, </a:t>
            </a:r>
            <a:r>
              <a:rPr b="0" i="0" lang="en-US" sz="1800" u="none" cap="none" strike="noStrike">
                <a:solidFill>
                  <a:srgbClr val="76B900"/>
                </a:solidFill>
                <a:latin typeface="Merriweather Sans"/>
                <a:ea typeface="Merriweather Sans"/>
                <a:cs typeface="Merriweather Sans"/>
                <a:sym typeface="Merriweather Sans"/>
              </a:rPr>
              <a:t>Azalia </a:t>
            </a:r>
            <a:r>
              <a:rPr b="0" i="0" lang="en-US" sz="1800" u="none" cap="none" strike="noStrike">
                <a:solidFill>
                  <a:srgbClr val="86D000"/>
                </a:solidFill>
                <a:latin typeface="Merriweather Sans"/>
                <a:ea typeface="Merriweather Sans"/>
                <a:cs typeface="Merriweather Sans"/>
                <a:sym typeface="Merriweather Sans"/>
              </a:rPr>
              <a:t>Mirhoseini, </a:t>
            </a:r>
            <a:r>
              <a:rPr b="0" i="0" lang="en-US" sz="1800" u="none" cap="none" strike="noStrike">
                <a:solidFill>
                  <a:srgbClr val="76B900"/>
                </a:solidFill>
                <a:latin typeface="Merriweather Sans"/>
                <a:ea typeface="Merriweather Sans"/>
                <a:cs typeface="Merriweather Sans"/>
                <a:sym typeface="Merriweather Sans"/>
              </a:rPr>
              <a:t>Krzysztof </a:t>
            </a:r>
            <a:r>
              <a:rPr b="0" i="0" lang="en-US" sz="1800" u="none" cap="none" strike="noStrike">
                <a:solidFill>
                  <a:srgbClr val="86D000"/>
                </a:solidFill>
                <a:latin typeface="Merriweather Sans"/>
                <a:ea typeface="Merriweather Sans"/>
                <a:cs typeface="Merriweather Sans"/>
                <a:sym typeface="Merriweather Sans"/>
              </a:rPr>
              <a:t>Maziarz, Andy Davis, Quoc Le, Geoffrey Hinton, Jeff Dean. ICLR 2017</a:t>
            </a:r>
            <a:endParaRPr b="0" i="0" sz="1800" u="none" cap="none" strike="noStrike">
              <a:solidFill>
                <a:srgbClr val="86D000"/>
              </a:solidFill>
              <a:latin typeface="Merriweather Sans"/>
              <a:ea typeface="Merriweather Sans"/>
              <a:cs typeface="Merriweather Sans"/>
              <a:sym typeface="Merriweather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95"/>
          <p:cNvSpPr txBox="1"/>
          <p:nvPr>
            <p:ph type="title"/>
          </p:nvPr>
        </p:nvSpPr>
        <p:spPr>
          <a:xfrm>
            <a:off x="830580" y="1090588"/>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6000"/>
              <a:t>MIXTURE OF EXPERTS</a:t>
            </a:r>
            <a:endParaRPr/>
          </a:p>
        </p:txBody>
      </p:sp>
      <p:sp>
        <p:nvSpPr>
          <p:cNvPr id="2360" name="Google Shape;2360;p95"/>
          <p:cNvSpPr txBox="1"/>
          <p:nvPr>
            <p:ph idx="2" type="body"/>
          </p:nvPr>
        </p:nvSpPr>
        <p:spPr>
          <a:xfrm>
            <a:off x="9215650" y="3519436"/>
            <a:ext cx="8241770" cy="6155868"/>
          </a:xfrm>
          <a:prstGeom prst="rect">
            <a:avLst/>
          </a:prstGeom>
          <a:noFill/>
          <a:ln>
            <a:noFill/>
          </a:ln>
        </p:spPr>
        <p:txBody>
          <a:bodyPr anchorCtr="0" anchor="t" bIns="45700" lIns="91425" spcFirstLastPara="1" rIns="91425" wrap="square" tIns="45700">
            <a:noAutofit/>
          </a:bodyPr>
          <a:lstStyle/>
          <a:p>
            <a:pPr indent="-132299" lvl="0" marL="386299" rtl="0" algn="l">
              <a:lnSpc>
                <a:spcPct val="90000"/>
              </a:lnSpc>
              <a:spcBef>
                <a:spcPts val="0"/>
              </a:spcBef>
              <a:spcAft>
                <a:spcPts val="0"/>
              </a:spcAft>
              <a:buSzPts val="4000"/>
              <a:buFont typeface="Trebuchet MS"/>
              <a:buNone/>
            </a:pPr>
            <a:r>
              <a:t/>
            </a:r>
            <a:endParaRPr/>
          </a:p>
        </p:txBody>
      </p:sp>
      <p:sp>
        <p:nvSpPr>
          <p:cNvPr id="2361" name="Google Shape;2361;p95"/>
          <p:cNvSpPr txBox="1"/>
          <p:nvPr>
            <p:ph idx="3" type="body"/>
          </p:nvPr>
        </p:nvSpPr>
        <p:spPr>
          <a:xfrm>
            <a:off x="830580" y="1967614"/>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Font typeface="Trebuchet MS"/>
              <a:buNone/>
            </a:pPr>
            <a:r>
              <a:rPr lang="en-US" sz="3200"/>
              <a:t>GShard: 장치 배치와 함께</a:t>
            </a:r>
            <a:endParaRPr sz="3200"/>
          </a:p>
        </p:txBody>
      </p:sp>
      <p:sp>
        <p:nvSpPr>
          <p:cNvPr id="2362" name="Google Shape;2362;p95"/>
          <p:cNvSpPr txBox="1"/>
          <p:nvPr/>
        </p:nvSpPr>
        <p:spPr>
          <a:xfrm>
            <a:off x="275290" y="9549880"/>
            <a:ext cx="148654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6D000"/>
                </a:solidFill>
                <a:latin typeface="Arial"/>
                <a:ea typeface="Arial"/>
                <a:cs typeface="Arial"/>
                <a:sym typeface="Arial"/>
              </a:rPr>
              <a:t>D. Lepikhin, H. Lee, Y. Xu, D. Chen, O. Firat, Y. Huang, M. Krikun, N. Shazeer, and Z. Chen. GShard: Scaling giant models with conditional computation and automatic sharding. In ICLR, 2021</a:t>
            </a:r>
            <a:r>
              <a:rPr b="0" i="0" lang="en-US" sz="18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2363" name="Google Shape;2363;p95"/>
          <p:cNvPicPr preferRelativeResize="0"/>
          <p:nvPr/>
        </p:nvPicPr>
        <p:blipFill rotWithShape="1">
          <a:blip r:embed="rId3">
            <a:alphaModFix/>
          </a:blip>
          <a:srcRect b="0" l="0" r="0" t="0"/>
          <a:stretch/>
        </p:blipFill>
        <p:spPr>
          <a:xfrm>
            <a:off x="4876620" y="2665123"/>
            <a:ext cx="10536891" cy="6444889"/>
          </a:xfrm>
          <a:prstGeom prst="rect">
            <a:avLst/>
          </a:prstGeom>
          <a:noFill/>
          <a:ln>
            <a:noFill/>
          </a:ln>
        </p:spPr>
      </p:pic>
      <p:pic>
        <p:nvPicPr>
          <p:cNvPr id="2364" name="Google Shape;2364;p95"/>
          <p:cNvPicPr preferRelativeResize="0"/>
          <p:nvPr/>
        </p:nvPicPr>
        <p:blipFill rotWithShape="1">
          <a:blip r:embed="rId4">
            <a:alphaModFix/>
          </a:blip>
          <a:srcRect b="0" l="0" r="0" t="0"/>
          <a:stretch/>
        </p:blipFill>
        <p:spPr>
          <a:xfrm>
            <a:off x="125986" y="7805050"/>
            <a:ext cx="7149300" cy="1304962"/>
          </a:xfrm>
          <a:prstGeom prst="rect">
            <a:avLst/>
          </a:prstGeom>
          <a:noFill/>
          <a:ln>
            <a:noFill/>
          </a:ln>
        </p:spPr>
      </p:pic>
      <p:sp>
        <p:nvSpPr>
          <p:cNvPr id="2365" name="Google Shape;2365;p95"/>
          <p:cNvSpPr/>
          <p:nvPr/>
        </p:nvSpPr>
        <p:spPr>
          <a:xfrm rot="1967699">
            <a:off x="5397479" y="5090717"/>
            <a:ext cx="563820" cy="598056"/>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66" name="Google Shape;2366;p95"/>
          <p:cNvSpPr/>
          <p:nvPr/>
        </p:nvSpPr>
        <p:spPr>
          <a:xfrm rot="-1916358">
            <a:off x="7752457" y="6930052"/>
            <a:ext cx="323338" cy="463091"/>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67" name="Google Shape;2367;p95"/>
          <p:cNvSpPr/>
          <p:nvPr/>
        </p:nvSpPr>
        <p:spPr>
          <a:xfrm rot="2953992">
            <a:off x="12267583" y="5921525"/>
            <a:ext cx="323338" cy="463091"/>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68" name="Google Shape;2368;p95"/>
          <p:cNvSpPr/>
          <p:nvPr/>
        </p:nvSpPr>
        <p:spPr>
          <a:xfrm rot="-9037633">
            <a:off x="11864250" y="8797427"/>
            <a:ext cx="323338" cy="463091"/>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69" name="Google Shape;2369;p95"/>
          <p:cNvSpPr/>
          <p:nvPr/>
        </p:nvSpPr>
        <p:spPr>
          <a:xfrm rot="-9037633">
            <a:off x="14724584" y="8787914"/>
            <a:ext cx="323338" cy="463091"/>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70" name="Google Shape;2370;p95"/>
          <p:cNvSpPr/>
          <p:nvPr/>
        </p:nvSpPr>
        <p:spPr>
          <a:xfrm rot="-3288639">
            <a:off x="12351175" y="7072387"/>
            <a:ext cx="323338" cy="463091"/>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96"/>
          <p:cNvSpPr txBox="1"/>
          <p:nvPr>
            <p:ph type="title"/>
          </p:nvPr>
        </p:nvSpPr>
        <p:spPr>
          <a:xfrm>
            <a:off x="830580" y="1090588"/>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sz="6000"/>
              <a:t>MIXTURE OF EXPERTS</a:t>
            </a:r>
            <a:endParaRPr/>
          </a:p>
        </p:txBody>
      </p:sp>
      <p:sp>
        <p:nvSpPr>
          <p:cNvPr id="2376" name="Google Shape;2376;p96"/>
          <p:cNvSpPr txBox="1"/>
          <p:nvPr>
            <p:ph idx="1" type="body"/>
          </p:nvPr>
        </p:nvSpPr>
        <p:spPr>
          <a:xfrm>
            <a:off x="830581" y="3519436"/>
            <a:ext cx="8241772" cy="6155868"/>
          </a:xfrm>
          <a:prstGeom prst="rect">
            <a:avLst/>
          </a:prstGeom>
          <a:noFill/>
          <a:ln>
            <a:noFill/>
          </a:ln>
        </p:spPr>
        <p:txBody>
          <a:bodyPr anchorCtr="0" anchor="t" bIns="45700" lIns="91425" spcFirstLastPara="1" rIns="91425" wrap="square" tIns="45700">
            <a:noAutofit/>
          </a:bodyPr>
          <a:lstStyle/>
          <a:p>
            <a:pPr indent="-132299" lvl="0" marL="386299" rtl="0" algn="l">
              <a:lnSpc>
                <a:spcPct val="90000"/>
              </a:lnSpc>
              <a:spcBef>
                <a:spcPts val="0"/>
              </a:spcBef>
              <a:spcAft>
                <a:spcPts val="0"/>
              </a:spcAft>
              <a:buSzPts val="4000"/>
              <a:buFont typeface="Trebuchet MS"/>
              <a:buNone/>
            </a:pPr>
            <a:r>
              <a:t/>
            </a:r>
            <a:endParaRPr/>
          </a:p>
        </p:txBody>
      </p:sp>
      <p:sp>
        <p:nvSpPr>
          <p:cNvPr id="2377" name="Google Shape;2377;p96"/>
          <p:cNvSpPr txBox="1"/>
          <p:nvPr>
            <p:ph idx="2" type="body"/>
          </p:nvPr>
        </p:nvSpPr>
        <p:spPr>
          <a:xfrm>
            <a:off x="9215650" y="3519436"/>
            <a:ext cx="8241770" cy="6155868"/>
          </a:xfrm>
          <a:prstGeom prst="rect">
            <a:avLst/>
          </a:prstGeom>
          <a:noFill/>
          <a:ln>
            <a:noFill/>
          </a:ln>
        </p:spPr>
        <p:txBody>
          <a:bodyPr anchorCtr="0" anchor="t" bIns="45700" lIns="91425" spcFirstLastPara="1" rIns="91425" wrap="square" tIns="45700">
            <a:noAutofit/>
          </a:bodyPr>
          <a:lstStyle/>
          <a:p>
            <a:pPr indent="-132299" lvl="0" marL="386299" rtl="0" algn="l">
              <a:lnSpc>
                <a:spcPct val="90000"/>
              </a:lnSpc>
              <a:spcBef>
                <a:spcPts val="0"/>
              </a:spcBef>
              <a:spcAft>
                <a:spcPts val="0"/>
              </a:spcAft>
              <a:buSzPts val="4000"/>
              <a:buFont typeface="Trebuchet MS"/>
              <a:buNone/>
            </a:pPr>
            <a:r>
              <a:t/>
            </a:r>
            <a:endParaRPr/>
          </a:p>
        </p:txBody>
      </p:sp>
      <p:sp>
        <p:nvSpPr>
          <p:cNvPr id="2378" name="Google Shape;2378;p96"/>
          <p:cNvSpPr txBox="1"/>
          <p:nvPr>
            <p:ph idx="3" type="body"/>
          </p:nvPr>
        </p:nvSpPr>
        <p:spPr>
          <a:xfrm>
            <a:off x="830580" y="1967614"/>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Font typeface="Trebuchet MS"/>
              <a:buNone/>
            </a:pPr>
            <a:r>
              <a:rPr lang="en-US" sz="3200"/>
              <a:t>GShard: 장치 배치와 함께</a:t>
            </a:r>
            <a:endParaRPr sz="3200"/>
          </a:p>
        </p:txBody>
      </p:sp>
      <p:pic>
        <p:nvPicPr>
          <p:cNvPr id="2379" name="Google Shape;2379;p96"/>
          <p:cNvPicPr preferRelativeResize="0"/>
          <p:nvPr/>
        </p:nvPicPr>
        <p:blipFill rotWithShape="1">
          <a:blip r:embed="rId3">
            <a:alphaModFix/>
          </a:blip>
          <a:srcRect b="0" l="0" r="0" t="0"/>
          <a:stretch/>
        </p:blipFill>
        <p:spPr>
          <a:xfrm>
            <a:off x="275290" y="4166813"/>
            <a:ext cx="8797061" cy="4382806"/>
          </a:xfrm>
          <a:prstGeom prst="rect">
            <a:avLst/>
          </a:prstGeom>
          <a:noFill/>
          <a:ln>
            <a:noFill/>
          </a:ln>
        </p:spPr>
      </p:pic>
      <p:pic>
        <p:nvPicPr>
          <p:cNvPr id="2380" name="Google Shape;2380;p96"/>
          <p:cNvPicPr preferRelativeResize="0"/>
          <p:nvPr/>
        </p:nvPicPr>
        <p:blipFill rotWithShape="1">
          <a:blip r:embed="rId4">
            <a:alphaModFix/>
          </a:blip>
          <a:srcRect b="0" l="0" r="0" t="0"/>
          <a:stretch/>
        </p:blipFill>
        <p:spPr>
          <a:xfrm>
            <a:off x="9294604" y="3519436"/>
            <a:ext cx="8718106" cy="4522418"/>
          </a:xfrm>
          <a:prstGeom prst="rect">
            <a:avLst/>
          </a:prstGeom>
          <a:noFill/>
          <a:ln>
            <a:noFill/>
          </a:ln>
        </p:spPr>
      </p:pic>
      <p:sp>
        <p:nvSpPr>
          <p:cNvPr id="2381" name="Google Shape;2381;p96"/>
          <p:cNvSpPr txBox="1"/>
          <p:nvPr/>
        </p:nvSpPr>
        <p:spPr>
          <a:xfrm>
            <a:off x="275290" y="9549880"/>
            <a:ext cx="148654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6D000"/>
                </a:solidFill>
                <a:latin typeface="Arial"/>
                <a:ea typeface="Arial"/>
                <a:cs typeface="Arial"/>
                <a:sym typeface="Arial"/>
              </a:rPr>
              <a:t>D. Lepikhin, H. Lee, Y. Xu, D. Chen, O. Firat, Y. Huang, M. Krikun, N. Shazeer, and Z. Chen. GShard: Scaling giant models with conditional computation and automatic sharding. In ICLR, 2021</a:t>
            </a:r>
            <a:r>
              <a:rPr b="0" i="0" lang="en-US" sz="18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97"/>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층상 그레이언트 누적 </a:t>
            </a:r>
            <a:br>
              <a:rPr lang="en-US"/>
            </a:br>
            <a:r>
              <a:rPr lang="en-US"/>
              <a:t>(LAYERED GRADIENT ACCUMULATE)</a:t>
            </a:r>
            <a:br>
              <a:rPr lang="en-US"/>
            </a:b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98"/>
          <p:cNvSpPr txBox="1"/>
          <p:nvPr>
            <p:ph type="title"/>
          </p:nvPr>
        </p:nvSpPr>
        <p:spPr>
          <a:xfrm>
            <a:off x="830580" y="1090588"/>
            <a:ext cx="16626840"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GRADIENT ACCUMULATE</a:t>
            </a:r>
            <a:endParaRPr/>
          </a:p>
        </p:txBody>
      </p:sp>
      <p:sp>
        <p:nvSpPr>
          <p:cNvPr id="2393" name="Google Shape;2393;p98"/>
          <p:cNvSpPr txBox="1"/>
          <p:nvPr>
            <p:ph idx="3" type="body"/>
          </p:nvPr>
        </p:nvSpPr>
        <p:spPr>
          <a:xfrm>
            <a:off x="830580" y="1967614"/>
            <a:ext cx="16626840"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Font typeface="Trebuchet MS"/>
              <a:buNone/>
            </a:pPr>
            <a:r>
              <a:rPr lang="en-US" sz="3200"/>
              <a:t>층상 그레이언트 누적 (Layered Gradient Accumulate)</a:t>
            </a:r>
            <a:endParaRPr/>
          </a:p>
        </p:txBody>
      </p:sp>
      <p:pic>
        <p:nvPicPr>
          <p:cNvPr id="2394" name="Google Shape;2394;p98"/>
          <p:cNvPicPr preferRelativeResize="0"/>
          <p:nvPr/>
        </p:nvPicPr>
        <p:blipFill rotWithShape="1">
          <a:blip r:embed="rId3">
            <a:alphaModFix/>
          </a:blip>
          <a:srcRect b="0" l="0" r="0" t="0"/>
          <a:stretch/>
        </p:blipFill>
        <p:spPr>
          <a:xfrm>
            <a:off x="2789853" y="3120321"/>
            <a:ext cx="13538718" cy="566164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p99"/>
          <p:cNvSpPr txBox="1"/>
          <p:nvPr>
            <p:ph type="title"/>
          </p:nvPr>
        </p:nvSpPr>
        <p:spPr>
          <a:xfrm>
            <a:off x="830580" y="4651059"/>
            <a:ext cx="16626840" cy="9848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옵티마이저 최적화</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2020-08-13T20:56:17Z</dcterms:created>
  <dc:creator>Dana Sheahen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0x01010017377D47C6DB374FB8F27678E7FBF113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